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0" r:id="rId20"/>
    <p:sldId id="284" r:id="rId21"/>
    <p:sldId id="281" r:id="rId22"/>
    <p:sldId id="282" r:id="rId23"/>
    <p:sldId id="285" r:id="rId24"/>
    <p:sldId id="286" r:id="rId25"/>
    <p:sldId id="287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7" r:id="rId48"/>
    <p:sldId id="309" r:id="rId49"/>
    <p:sldId id="310" r:id="rId50"/>
    <p:sldId id="275" r:id="rId51"/>
    <p:sldId id="276" r:id="rId52"/>
    <p:sldId id="274" r:id="rId53"/>
    <p:sldId id="258" r:id="rId54"/>
    <p:sldId id="257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CBE3B-48E5-42D2-877D-822278C06833}" v="1272" dt="2021-12-30T14:07:23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h taehyun" userId="26ea3cd8016ad7de" providerId="LiveId" clId="{E33DC4D8-5768-446B-AE91-BFAA109F7259}"/>
    <pc:docChg chg="custSel addSld delSld modSld">
      <pc:chgData name="noh taehyun" userId="26ea3cd8016ad7de" providerId="LiveId" clId="{E33DC4D8-5768-446B-AE91-BFAA109F7259}" dt="2021-07-19T10:01:34.191" v="890" actId="20577"/>
      <pc:docMkLst>
        <pc:docMk/>
      </pc:docMkLst>
      <pc:sldChg chg="addSp delSp modSp mod">
        <pc:chgData name="noh taehyun" userId="26ea3cd8016ad7de" providerId="LiveId" clId="{E33DC4D8-5768-446B-AE91-BFAA109F7259}" dt="2021-07-19T10:00:16.957" v="731" actId="20577"/>
        <pc:sldMkLst>
          <pc:docMk/>
          <pc:sldMk cId="2112404214" sldId="256"/>
        </pc:sldMkLst>
        <pc:spChg chg="mod">
          <ac:chgData name="noh taehyun" userId="26ea3cd8016ad7de" providerId="LiveId" clId="{E33DC4D8-5768-446B-AE91-BFAA109F7259}" dt="2021-07-19T09:54:56.336" v="61"/>
          <ac:spMkLst>
            <pc:docMk/>
            <pc:sldMk cId="2112404214" sldId="256"/>
            <ac:spMk id="4" creationId="{0ADD3736-29C5-49A6-8C10-696896947644}"/>
          </ac:spMkLst>
        </pc:spChg>
        <pc:spChg chg="del">
          <ac:chgData name="noh taehyun" userId="26ea3cd8016ad7de" providerId="LiveId" clId="{E33DC4D8-5768-446B-AE91-BFAA109F7259}" dt="2021-07-19T09:54:58.019" v="62" actId="478"/>
          <ac:spMkLst>
            <pc:docMk/>
            <pc:sldMk cId="2112404214" sldId="256"/>
            <ac:spMk id="8" creationId="{D9CB14D7-767F-46BC-85C9-EE19608D15D4}"/>
          </ac:spMkLst>
        </pc:spChg>
        <pc:spChg chg="mod">
          <ac:chgData name="noh taehyun" userId="26ea3cd8016ad7de" providerId="LiveId" clId="{E33DC4D8-5768-446B-AE91-BFAA109F7259}" dt="2021-07-19T09:57:57.101" v="459" actId="1035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E33DC4D8-5768-446B-AE91-BFAA109F7259}" dt="2021-07-19T09:56:43.807" v="245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E33DC4D8-5768-446B-AE91-BFAA109F7259}" dt="2021-07-19T09:55:04.736" v="63" actId="478"/>
          <ac:spMkLst>
            <pc:docMk/>
            <pc:sldMk cId="2112404214" sldId="256"/>
            <ac:spMk id="12" creationId="{49613ABF-6BB3-4B0C-994A-3FD3AF62FF75}"/>
          </ac:spMkLst>
        </pc:spChg>
        <pc:spChg chg="add mod">
          <ac:chgData name="noh taehyun" userId="26ea3cd8016ad7de" providerId="LiveId" clId="{E33DC4D8-5768-446B-AE91-BFAA109F7259}" dt="2021-07-19T09:57:40.524" v="457" actId="1035"/>
          <ac:spMkLst>
            <pc:docMk/>
            <pc:sldMk cId="2112404214" sldId="256"/>
            <ac:spMk id="13" creationId="{07B4B348-F096-4124-A8FD-5856CB51142B}"/>
          </ac:spMkLst>
        </pc:spChg>
        <pc:spChg chg="add mod">
          <ac:chgData name="noh taehyun" userId="26ea3cd8016ad7de" providerId="LiveId" clId="{E33DC4D8-5768-446B-AE91-BFAA109F7259}" dt="2021-07-19T09:58:50.510" v="564" actId="14100"/>
          <ac:spMkLst>
            <pc:docMk/>
            <pc:sldMk cId="2112404214" sldId="256"/>
            <ac:spMk id="14" creationId="{085D0EC4-2E3C-40D4-B8A1-334E696EA683}"/>
          </ac:spMkLst>
        </pc:spChg>
        <pc:spChg chg="add mod">
          <ac:chgData name="noh taehyun" userId="26ea3cd8016ad7de" providerId="LiveId" clId="{E33DC4D8-5768-446B-AE91-BFAA109F7259}" dt="2021-07-19T09:58:58.950" v="617" actId="1038"/>
          <ac:spMkLst>
            <pc:docMk/>
            <pc:sldMk cId="2112404214" sldId="256"/>
            <ac:spMk id="16" creationId="{60B8901E-2A4A-4FE1-B573-0C4FE96BF153}"/>
          </ac:spMkLst>
        </pc:spChg>
        <pc:spChg chg="add mod">
          <ac:chgData name="noh taehyun" userId="26ea3cd8016ad7de" providerId="LiveId" clId="{E33DC4D8-5768-446B-AE91-BFAA109F7259}" dt="2021-07-19T09:59:30.687" v="686" actId="1038"/>
          <ac:spMkLst>
            <pc:docMk/>
            <pc:sldMk cId="2112404214" sldId="256"/>
            <ac:spMk id="17" creationId="{8C5A5991-C09F-4506-B05E-18CA88A5034F}"/>
          </ac:spMkLst>
        </pc:spChg>
        <pc:spChg chg="add mod">
          <ac:chgData name="noh taehyun" userId="26ea3cd8016ad7de" providerId="LiveId" clId="{E33DC4D8-5768-446B-AE91-BFAA109F7259}" dt="2021-07-19T10:00:16.957" v="731" actId="20577"/>
          <ac:spMkLst>
            <pc:docMk/>
            <pc:sldMk cId="2112404214" sldId="256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09:56:58.197" v="283" actId="20577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E33DC4D8-5768-446B-AE91-BFAA109F7259}" dt="2021-07-19T09:55:04.736" v="63" actId="478"/>
          <ac:graphicFrameMkLst>
            <pc:docMk/>
            <pc:sldMk cId="2112404214" sldId="256"/>
            <ac:graphicFrameMk id="11" creationId="{0B0384F0-8BDF-48AD-AD64-6427C710B34B}"/>
          </ac:graphicFrameMkLst>
        </pc:graphicFrameChg>
        <pc:graphicFrameChg chg="add mod modGraphic">
          <ac:chgData name="noh taehyun" userId="26ea3cd8016ad7de" providerId="LiveId" clId="{E33DC4D8-5768-446B-AE91-BFAA109F7259}" dt="2021-07-19T09:59:37.744" v="689" actId="20577"/>
          <ac:graphicFrameMkLst>
            <pc:docMk/>
            <pc:sldMk cId="2112404214" sldId="256"/>
            <ac:graphicFrameMk id="15" creationId="{44831AB8-9705-4702-B335-A0B65897355A}"/>
          </ac:graphicFrameMkLst>
        </pc:graphicFrameChg>
      </pc:sldChg>
      <pc:sldChg chg="addSp delSp modSp add mod">
        <pc:chgData name="noh taehyun" userId="26ea3cd8016ad7de" providerId="LiveId" clId="{E33DC4D8-5768-446B-AE91-BFAA109F7259}" dt="2021-07-19T10:01:34.191" v="890" actId="20577"/>
        <pc:sldMkLst>
          <pc:docMk/>
          <pc:sldMk cId="1390913482" sldId="257"/>
        </pc:sldMkLst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4" creationId="{0ADD3736-29C5-49A6-8C10-696896947644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9" creationId="{B396ED95-C602-4BC9-BD1C-812CAB3E1DD8}"/>
          </ac:spMkLst>
        </pc:spChg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10" creationId="{6977B01B-CBE6-4FC6-A9AD-D322C5043188}"/>
          </ac:spMkLst>
        </pc:spChg>
        <pc:spChg chg="add mod">
          <ac:chgData name="noh taehyun" userId="26ea3cd8016ad7de" providerId="LiveId" clId="{E33DC4D8-5768-446B-AE91-BFAA109F7259}" dt="2021-07-19T10:01:06.371" v="823" actId="20577"/>
          <ac:spMkLst>
            <pc:docMk/>
            <pc:sldMk cId="1390913482" sldId="257"/>
            <ac:spMk id="12" creationId="{2E22E654-4220-4291-B30B-35065D8BE262}"/>
          </ac:spMkLst>
        </pc:spChg>
        <pc:spChg chg="del mod">
          <ac:chgData name="noh taehyun" userId="26ea3cd8016ad7de" providerId="LiveId" clId="{E33DC4D8-5768-446B-AE91-BFAA109F7259}" dt="2021-07-19T10:00:50.336" v="816" actId="478"/>
          <ac:spMkLst>
            <pc:docMk/>
            <pc:sldMk cId="1390913482" sldId="257"/>
            <ac:spMk id="13" creationId="{07B4B348-F096-4124-A8FD-5856CB51142B}"/>
          </ac:spMkLst>
        </pc:spChg>
        <pc:spChg chg="mod">
          <ac:chgData name="noh taehyun" userId="26ea3cd8016ad7de" providerId="LiveId" clId="{E33DC4D8-5768-446B-AE91-BFAA109F7259}" dt="2021-07-19T10:00:21.978" v="734" actId="20577"/>
          <ac:spMkLst>
            <pc:docMk/>
            <pc:sldMk cId="1390913482" sldId="257"/>
            <ac:spMk id="14" creationId="{085D0EC4-2E3C-40D4-B8A1-334E696EA683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16" creationId="{60B8901E-2A4A-4FE1-B573-0C4FE96BF153}"/>
          </ac:spMkLst>
        </pc:spChg>
        <pc:spChg chg="mod">
          <ac:chgData name="noh taehyun" userId="26ea3cd8016ad7de" providerId="LiveId" clId="{E33DC4D8-5768-446B-AE91-BFAA109F7259}" dt="2021-07-19T10:01:32.197" v="889" actId="20577"/>
          <ac:spMkLst>
            <pc:docMk/>
            <pc:sldMk cId="1390913482" sldId="257"/>
            <ac:spMk id="17" creationId="{8C5A5991-C09F-4506-B05E-18CA88A5034F}"/>
          </ac:spMkLst>
        </pc:spChg>
        <pc:spChg chg="mod">
          <ac:chgData name="noh taehyun" userId="26ea3cd8016ad7de" providerId="LiveId" clId="{E33DC4D8-5768-446B-AE91-BFAA109F7259}" dt="2021-07-19T10:00:27.614" v="737" actId="20577"/>
          <ac:spMkLst>
            <pc:docMk/>
            <pc:sldMk cId="1390913482" sldId="257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10:01:08.704" v="824" actId="20577"/>
          <ac:graphicFrameMkLst>
            <pc:docMk/>
            <pc:sldMk cId="1390913482" sldId="257"/>
            <ac:graphicFrameMk id="6" creationId="{25178FBE-B363-44F8-818D-CA09E361AC6A}"/>
          </ac:graphicFrameMkLst>
        </pc:graphicFrameChg>
        <pc:graphicFrameChg chg="mod modGraphic">
          <ac:chgData name="noh taehyun" userId="26ea3cd8016ad7de" providerId="LiveId" clId="{E33DC4D8-5768-446B-AE91-BFAA109F7259}" dt="2021-07-19T10:01:34.191" v="890" actId="20577"/>
          <ac:graphicFrameMkLst>
            <pc:docMk/>
            <pc:sldMk cId="1390913482" sldId="257"/>
            <ac:graphicFrameMk id="15" creationId="{44831AB8-9705-4702-B335-A0B65897355A}"/>
          </ac:graphicFrameMkLst>
        </pc:graphicFrameChg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579898992" sldId="257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559740916" sldId="258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289164726" sldId="259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155352819" sldId="260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4076560171" sldId="261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28847810" sldId="262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426428301" sldId="263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842142985" sldId="264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09338062" sldId="266"/>
        </pc:sldMkLst>
      </pc:sldChg>
    </pc:docChg>
  </pc:docChgLst>
  <pc:docChgLst>
    <pc:chgData name="noh taehyun" userId="26ea3cd8016ad7de" providerId="LiveId" clId="{505CBE3B-48E5-42D2-877D-822278C06833}"/>
    <pc:docChg chg="undo custSel addSld delSld modSld sldOrd">
      <pc:chgData name="noh taehyun" userId="26ea3cd8016ad7de" providerId="LiveId" clId="{505CBE3B-48E5-42D2-877D-822278C06833}" dt="2021-12-30T14:07:23.036" v="16288" actId="20577"/>
      <pc:docMkLst>
        <pc:docMk/>
      </pc:docMkLst>
      <pc:sldChg chg="addSp delSp modSp mod">
        <pc:chgData name="noh taehyun" userId="26ea3cd8016ad7de" providerId="LiveId" clId="{505CBE3B-48E5-42D2-877D-822278C06833}" dt="2021-12-16T13:12:01.265" v="8598" actId="1076"/>
        <pc:sldMkLst>
          <pc:docMk/>
          <pc:sldMk cId="2112404214" sldId="256"/>
        </pc:sldMkLst>
        <pc:spChg chg="add mod ord">
          <ac:chgData name="noh taehyun" userId="26ea3cd8016ad7de" providerId="LiveId" clId="{505CBE3B-48E5-42D2-877D-822278C06833}" dt="2021-12-16T11:13:42.515" v="298" actId="14100"/>
          <ac:spMkLst>
            <pc:docMk/>
            <pc:sldMk cId="2112404214" sldId="256"/>
            <ac:spMk id="2" creationId="{96CD800B-F870-4CB5-A6CE-9CAF8245730B}"/>
          </ac:spMkLst>
        </pc:spChg>
        <pc:spChg chg="add mod">
          <ac:chgData name="noh taehyun" userId="26ea3cd8016ad7de" providerId="LiveId" clId="{505CBE3B-48E5-42D2-877D-822278C06833}" dt="2021-12-16T13:12:01.265" v="8598" actId="1076"/>
          <ac:spMkLst>
            <pc:docMk/>
            <pc:sldMk cId="2112404214" sldId="256"/>
            <ac:spMk id="3" creationId="{AD6C3F58-4789-4E78-ABE7-89FE7B6EA162}"/>
          </ac:spMkLst>
        </pc:spChg>
        <pc:spChg chg="mod">
          <ac:chgData name="noh taehyun" userId="26ea3cd8016ad7de" providerId="LiveId" clId="{505CBE3B-48E5-42D2-877D-822278C06833}" dt="2021-12-16T11:08:53.586" v="181" actId="14100"/>
          <ac:spMkLst>
            <pc:docMk/>
            <pc:sldMk cId="2112404214" sldId="256"/>
            <ac:spMk id="4" creationId="{0ADD3736-29C5-49A6-8C10-696896947644}"/>
          </ac:spMkLst>
        </pc:spChg>
        <pc:spChg chg="add mod">
          <ac:chgData name="noh taehyun" userId="26ea3cd8016ad7de" providerId="LiveId" clId="{505CBE3B-48E5-42D2-877D-822278C06833}" dt="2021-12-16T11:15:29.113" v="349" actId="1076"/>
          <ac:spMkLst>
            <pc:docMk/>
            <pc:sldMk cId="2112404214" sldId="256"/>
            <ac:spMk id="5" creationId="{ECE86BF3-4D56-4E02-81D5-C629FCAF3A54}"/>
          </ac:spMkLst>
        </pc:spChg>
        <pc:spChg chg="add mod">
          <ac:chgData name="noh taehyun" userId="26ea3cd8016ad7de" providerId="LiveId" clId="{505CBE3B-48E5-42D2-877D-822278C06833}" dt="2021-12-16T11:16:57.918" v="410" actId="1076"/>
          <ac:spMkLst>
            <pc:docMk/>
            <pc:sldMk cId="2112404214" sldId="256"/>
            <ac:spMk id="7" creationId="{6BF4BF8C-7AAC-4196-8A14-5AD38CDD5ABE}"/>
          </ac:spMkLst>
        </pc:spChg>
        <pc:spChg chg="add mod">
          <ac:chgData name="noh taehyun" userId="26ea3cd8016ad7de" providerId="LiveId" clId="{505CBE3B-48E5-42D2-877D-822278C06833}" dt="2021-12-16T11:17:22.604" v="413" actId="13822"/>
          <ac:spMkLst>
            <pc:docMk/>
            <pc:sldMk cId="2112404214" sldId="256"/>
            <ac:spMk id="8" creationId="{9E9870BD-0C69-4C43-BFEE-E9550DE6E0E6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505CBE3B-48E5-42D2-877D-822278C06833}" dt="2021-12-16T11:13:45.357" v="299" actId="1076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3" creationId="{07B4B348-F096-4124-A8FD-5856CB51142B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4" creationId="{085D0EC4-2E3C-40D4-B8A1-334E696EA68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6" creationId="{60B8901E-2A4A-4FE1-B573-0C4FE96BF15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7" creationId="{8C5A5991-C09F-4506-B05E-18CA88A5034F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8" creationId="{204AEFFD-9B57-4BD2-9654-AD09BC2BF3A3}"/>
          </ac:spMkLst>
        </pc:spChg>
        <pc:spChg chg="add mod">
          <ac:chgData name="noh taehyun" userId="26ea3cd8016ad7de" providerId="LiveId" clId="{505CBE3B-48E5-42D2-877D-822278C06833}" dt="2021-12-16T11:14:05.685" v="306" actId="1076"/>
          <ac:spMkLst>
            <pc:docMk/>
            <pc:sldMk cId="2112404214" sldId="256"/>
            <ac:spMk id="19" creationId="{9B1D3480-1324-414C-9CCA-2E2A48B6B503}"/>
          </ac:spMkLst>
        </pc:spChg>
        <pc:spChg chg="add mod">
          <ac:chgData name="noh taehyun" userId="26ea3cd8016ad7de" providerId="LiveId" clId="{505CBE3B-48E5-42D2-877D-822278C06833}" dt="2021-12-16T11:16:49.858" v="407" actId="1076"/>
          <ac:spMkLst>
            <pc:docMk/>
            <pc:sldMk cId="2112404214" sldId="256"/>
            <ac:spMk id="20" creationId="{15A9E84F-A4DA-4D50-AA89-CA71B125EA8D}"/>
          </ac:spMkLst>
        </pc:spChg>
        <pc:spChg chg="add mod">
          <ac:chgData name="noh taehyun" userId="26ea3cd8016ad7de" providerId="LiveId" clId="{505CBE3B-48E5-42D2-877D-822278C06833}" dt="2021-12-16T11:17:02.130" v="411" actId="1076"/>
          <ac:spMkLst>
            <pc:docMk/>
            <pc:sldMk cId="2112404214" sldId="256"/>
            <ac:spMk id="21" creationId="{8C26CC96-4307-46D3-90C1-DA25C755863D}"/>
          </ac:spMkLst>
        </pc:spChg>
        <pc:spChg chg="add mod">
          <ac:chgData name="noh taehyun" userId="26ea3cd8016ad7de" providerId="LiveId" clId="{505CBE3B-48E5-42D2-877D-822278C06833}" dt="2021-12-16T11:18:02.242" v="453" actId="1076"/>
          <ac:spMkLst>
            <pc:docMk/>
            <pc:sldMk cId="2112404214" sldId="256"/>
            <ac:spMk id="22" creationId="{23A91B0E-0073-427C-B24F-0C7407FF8E82}"/>
          </ac:spMkLst>
        </pc:sp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15" creationId="{44831AB8-9705-4702-B335-A0B65897355A}"/>
          </ac:graphicFrameMkLst>
        </pc:graphicFrameChg>
        <pc:cxnChg chg="add mod">
          <ac:chgData name="noh taehyun" userId="26ea3cd8016ad7de" providerId="LiveId" clId="{505CBE3B-48E5-42D2-877D-822278C06833}" dt="2021-12-16T11:18:11.050" v="454" actId="14100"/>
          <ac:cxnSpMkLst>
            <pc:docMk/>
            <pc:sldMk cId="2112404214" sldId="256"/>
            <ac:cxnSpMk id="12" creationId="{542F45E9-273F-4529-9E7D-11353F07F6D5}"/>
          </ac:cxnSpMkLst>
        </pc:cxnChg>
      </pc:sldChg>
      <pc:sldChg chg="modSp add mod">
        <pc:chgData name="noh taehyun" userId="26ea3cd8016ad7de" providerId="LiveId" clId="{505CBE3B-48E5-42D2-877D-822278C06833}" dt="2021-12-16T11:07:14.093" v="45" actId="20577"/>
        <pc:sldMkLst>
          <pc:docMk/>
          <pc:sldMk cId="1808977146" sldId="258"/>
        </pc:sldMkLst>
        <pc:spChg chg="mod">
          <ac:chgData name="noh taehyun" userId="26ea3cd8016ad7de" providerId="LiveId" clId="{505CBE3B-48E5-42D2-877D-822278C06833}" dt="2021-12-16T11:06:38.925" v="19" actId="20577"/>
          <ac:spMkLst>
            <pc:docMk/>
            <pc:sldMk cId="1808977146" sldId="25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06:59.563" v="31" actId="1076"/>
          <ac:spMkLst>
            <pc:docMk/>
            <pc:sldMk cId="1808977146" sldId="258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07:14.093" v="45" actId="20577"/>
          <ac:spMkLst>
            <pc:docMk/>
            <pc:sldMk cId="1808977146" sldId="258"/>
            <ac:spMk id="14" creationId="{085D0EC4-2E3C-40D4-B8A1-334E696EA683}"/>
          </ac:spMkLst>
        </pc:spChg>
      </pc:sldChg>
      <pc:sldChg chg="addSp delSp modSp add mod">
        <pc:chgData name="noh taehyun" userId="26ea3cd8016ad7de" providerId="LiveId" clId="{505CBE3B-48E5-42D2-877D-822278C06833}" dt="2021-12-16T13:14:51.412" v="8599" actId="14100"/>
        <pc:sldMkLst>
          <pc:docMk/>
          <pc:sldMk cId="3222780971" sldId="259"/>
        </pc:sldMkLst>
        <pc:spChg chg="del">
          <ac:chgData name="noh taehyun" userId="26ea3cd8016ad7de" providerId="LiveId" clId="{505CBE3B-48E5-42D2-877D-822278C06833}" dt="2021-12-16T11:18:46.772" v="458" actId="478"/>
          <ac:spMkLst>
            <pc:docMk/>
            <pc:sldMk cId="3222780971" sldId="259"/>
            <ac:spMk id="2" creationId="{96CD800B-F870-4CB5-A6CE-9CAF8245730B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3" creationId="{AD6C3F58-4789-4E78-ABE7-89FE7B6EA16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5" creationId="{ECE86BF3-4D56-4E02-81D5-C629FCAF3A54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7" creationId="{6BF4BF8C-7AAC-4196-8A14-5AD38CDD5ABE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8" creationId="{9E9870BD-0C69-4C43-BFEE-E9550DE6E0E6}"/>
          </ac:spMkLst>
        </pc:spChg>
        <pc:spChg chg="mod">
          <ac:chgData name="noh taehyun" userId="26ea3cd8016ad7de" providerId="LiveId" clId="{505CBE3B-48E5-42D2-877D-822278C06833}" dt="2021-12-16T11:19:06.205" v="480" actId="20577"/>
          <ac:spMkLst>
            <pc:docMk/>
            <pc:sldMk cId="3222780971" sldId="259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16T11:24:21.955" v="794" actId="1076"/>
          <ac:spMkLst>
            <pc:docMk/>
            <pc:sldMk cId="3222780971" sldId="259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19" creationId="{9B1D3480-1324-414C-9CCA-2E2A48B6B503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0" creationId="{15A9E84F-A4DA-4D50-AA89-CA71B125EA8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1" creationId="{8C26CC96-4307-46D3-90C1-DA25C755863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2" creationId="{23A91B0E-0073-427C-B24F-0C7407FF8E82}"/>
          </ac:spMkLst>
        </pc:spChg>
        <pc:spChg chg="add mod">
          <ac:chgData name="noh taehyun" userId="26ea3cd8016ad7de" providerId="LiveId" clId="{505CBE3B-48E5-42D2-877D-822278C06833}" dt="2021-12-16T11:24:00.949" v="706" actId="1076"/>
          <ac:spMkLst>
            <pc:docMk/>
            <pc:sldMk cId="3222780971" sldId="259"/>
            <ac:spMk id="23" creationId="{A62E649F-8CE1-4DFE-B4DF-7AF0B8C90E2B}"/>
          </ac:spMkLst>
        </pc:spChg>
        <pc:spChg chg="add mod">
          <ac:chgData name="noh taehyun" userId="26ea3cd8016ad7de" providerId="LiveId" clId="{505CBE3B-48E5-42D2-877D-822278C06833}" dt="2021-12-16T11:26:56.666" v="1033" actId="1076"/>
          <ac:spMkLst>
            <pc:docMk/>
            <pc:sldMk cId="3222780971" sldId="259"/>
            <ac:spMk id="24" creationId="{2A243D7C-79C2-4EA4-A24C-C5E569D178B9}"/>
          </ac:spMkLst>
        </pc:spChg>
        <pc:spChg chg="add mod">
          <ac:chgData name="noh taehyun" userId="26ea3cd8016ad7de" providerId="LiveId" clId="{505CBE3B-48E5-42D2-877D-822278C06833}" dt="2021-12-16T12:33:39.925" v="5027" actId="20577"/>
          <ac:spMkLst>
            <pc:docMk/>
            <pc:sldMk cId="3222780971" sldId="259"/>
            <ac:spMk id="25" creationId="{05957ED0-5949-4EAC-BB23-B1A761A49F5B}"/>
          </ac:spMkLst>
        </pc:spChg>
        <pc:spChg chg="add mod">
          <ac:chgData name="noh taehyun" userId="26ea3cd8016ad7de" providerId="LiveId" clId="{505CBE3B-48E5-42D2-877D-822278C06833}" dt="2021-12-16T11:27:26.266" v="1063" actId="1076"/>
          <ac:spMkLst>
            <pc:docMk/>
            <pc:sldMk cId="3222780971" sldId="259"/>
            <ac:spMk id="27" creationId="{63D82AAD-C8A9-4A4C-A268-DCD0341F1728}"/>
          </ac:spMkLst>
        </pc:spChg>
        <pc:spChg chg="add mod">
          <ac:chgData name="noh taehyun" userId="26ea3cd8016ad7de" providerId="LiveId" clId="{505CBE3B-48E5-42D2-877D-822278C06833}" dt="2021-12-16T13:14:51.412" v="8599" actId="14100"/>
          <ac:spMkLst>
            <pc:docMk/>
            <pc:sldMk cId="3222780971" sldId="259"/>
            <ac:spMk id="30" creationId="{5C9E8235-CC8D-41AF-9B0E-903354FC8036}"/>
          </ac:spMkLst>
        </pc:spChg>
        <pc:cxnChg chg="add mod">
          <ac:chgData name="noh taehyun" userId="26ea3cd8016ad7de" providerId="LiveId" clId="{505CBE3B-48E5-42D2-877D-822278C06833}" dt="2021-12-16T11:27:40.982" v="1067" actId="14100"/>
          <ac:cxnSpMkLst>
            <pc:docMk/>
            <pc:sldMk cId="3222780971" sldId="259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18:44.736" v="457" actId="478"/>
          <ac:cxnSpMkLst>
            <pc:docMk/>
            <pc:sldMk cId="3222780971" sldId="259"/>
            <ac:cxnSpMk id="12" creationId="{542F45E9-273F-4529-9E7D-11353F07F6D5}"/>
          </ac:cxnSpMkLst>
        </pc:cxnChg>
        <pc:cxnChg chg="add mod">
          <ac:chgData name="noh taehyun" userId="26ea3cd8016ad7de" providerId="LiveId" clId="{505CBE3B-48E5-42D2-877D-822278C06833}" dt="2021-12-16T11:21:48.178" v="684" actId="14100"/>
          <ac:cxnSpMkLst>
            <pc:docMk/>
            <pc:sldMk cId="3222780971" sldId="259"/>
            <ac:cxnSpMk id="13" creationId="{42402AF6-C548-40A1-BAAC-72F16559E230}"/>
          </ac:cxnSpMkLst>
        </pc:cxnChg>
        <pc:cxnChg chg="add mod">
          <ac:chgData name="noh taehyun" userId="26ea3cd8016ad7de" providerId="LiveId" clId="{505CBE3B-48E5-42D2-877D-822278C06833}" dt="2021-12-16T11:27:02.496" v="1054" actId="1038"/>
          <ac:cxnSpMkLst>
            <pc:docMk/>
            <pc:sldMk cId="3222780971" sldId="259"/>
            <ac:cxnSpMk id="26" creationId="{33C1C984-F146-472D-9ECA-CB25D1511FD9}"/>
          </ac:cxnSpMkLst>
        </pc:cxnChg>
        <pc:cxnChg chg="add mod">
          <ac:chgData name="noh taehyun" userId="26ea3cd8016ad7de" providerId="LiveId" clId="{505CBE3B-48E5-42D2-877D-822278C06833}" dt="2021-12-16T11:27:36.303" v="1066" actId="14100"/>
          <ac:cxnSpMkLst>
            <pc:docMk/>
            <pc:sldMk cId="3222780971" sldId="259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38:13.302" v="2025" actId="1076"/>
        <pc:sldMkLst>
          <pc:docMk/>
          <pc:sldMk cId="1916748221" sldId="260"/>
        </pc:sldMkLst>
        <pc:spChg chg="mod">
          <ac:chgData name="noh taehyun" userId="26ea3cd8016ad7de" providerId="LiveId" clId="{505CBE3B-48E5-42D2-877D-822278C06833}" dt="2021-12-16T11:31:49.972" v="1499"/>
          <ac:spMkLst>
            <pc:docMk/>
            <pc:sldMk cId="1916748221" sldId="260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38:08.732" v="2024" actId="20577"/>
          <ac:spMkLst>
            <pc:docMk/>
            <pc:sldMk cId="1916748221" sldId="260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38:13.302" v="2025" actId="1076"/>
          <ac:spMkLst>
            <pc:docMk/>
            <pc:sldMk cId="1916748221" sldId="260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3" creationId="{A62E649F-8CE1-4DFE-B4DF-7AF0B8C90E2B}"/>
          </ac:spMkLst>
        </pc:spChg>
        <pc:spChg chg="del">
          <ac:chgData name="noh taehyun" userId="26ea3cd8016ad7de" providerId="LiveId" clId="{505CBE3B-48E5-42D2-877D-822278C06833}" dt="2021-12-16T11:32:01.143" v="1502" actId="478"/>
          <ac:spMkLst>
            <pc:docMk/>
            <pc:sldMk cId="1916748221" sldId="260"/>
            <ac:spMk id="24" creationId="{2A243D7C-79C2-4EA4-A24C-C5E569D178B9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5" creationId="{05957ED0-5949-4EAC-BB23-B1A761A49F5B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7" creationId="{63D82AAD-C8A9-4A4C-A268-DCD0341F1728}"/>
          </ac:spMkLst>
        </pc:spChg>
        <pc:spChg chg="del mod">
          <ac:chgData name="noh taehyun" userId="26ea3cd8016ad7de" providerId="LiveId" clId="{505CBE3B-48E5-42D2-877D-822278C06833}" dt="2021-12-16T11:32:26.815" v="1534" actId="478"/>
          <ac:spMkLst>
            <pc:docMk/>
            <pc:sldMk cId="1916748221" sldId="260"/>
            <ac:spMk id="30" creationId="{5C9E8235-CC8D-41AF-9B0E-903354FC8036}"/>
          </ac:spMkLst>
        </pc:spChg>
        <pc:picChg chg="add mod">
          <ac:chgData name="noh taehyun" userId="26ea3cd8016ad7de" providerId="LiveId" clId="{505CBE3B-48E5-42D2-877D-822278C06833}" dt="2021-12-16T11:35:31.588" v="1899" actId="1035"/>
          <ac:picMkLst>
            <pc:docMk/>
            <pc:sldMk cId="1916748221" sldId="260"/>
            <ac:picMk id="3" creationId="{DBFD2F83-B2A1-44C9-97F5-464079A90F4A}"/>
          </ac:picMkLst>
        </pc:pic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13" creationId="{42402AF6-C548-40A1-BAAC-72F16559E230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26" creationId="{33C1C984-F146-472D-9ECA-CB25D1511FD9}"/>
          </ac:cxnSpMkLst>
        </pc:cxn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57:47.559" v="2744" actId="1076"/>
        <pc:sldMkLst>
          <pc:docMk/>
          <pc:sldMk cId="1209656644" sldId="261"/>
        </pc:sldMkLst>
        <pc:spChg chg="mod">
          <ac:chgData name="noh taehyun" userId="26ea3cd8016ad7de" providerId="LiveId" clId="{505CBE3B-48E5-42D2-877D-822278C06833}" dt="2021-12-16T11:38:20.385" v="2034"/>
          <ac:spMkLst>
            <pc:docMk/>
            <pc:sldMk cId="1209656644" sldId="261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40:44.288" v="2710" actId="20577"/>
          <ac:spMkLst>
            <pc:docMk/>
            <pc:sldMk cId="1209656644" sldId="261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1:38:21.260" v="2035" actId="478"/>
          <ac:picMkLst>
            <pc:docMk/>
            <pc:sldMk cId="1209656644" sldId="261"/>
            <ac:picMk id="3" creationId="{DBFD2F83-B2A1-44C9-97F5-464079A90F4A}"/>
          </ac:picMkLst>
        </pc:picChg>
        <pc:picChg chg="add mod ord">
          <ac:chgData name="noh taehyun" userId="26ea3cd8016ad7de" providerId="LiveId" clId="{505CBE3B-48E5-42D2-877D-822278C06833}" dt="2021-12-16T11:57:47.559" v="2744" actId="1076"/>
          <ac:picMkLst>
            <pc:docMk/>
            <pc:sldMk cId="1209656644" sldId="261"/>
            <ac:picMk id="5" creationId="{995AC73E-9298-4C38-A89C-40DF0EA603E9}"/>
          </ac:picMkLst>
        </pc:picChg>
      </pc:sldChg>
      <pc:sldChg chg="addSp modSp add mod">
        <pc:chgData name="noh taehyun" userId="26ea3cd8016ad7de" providerId="LiveId" clId="{505CBE3B-48E5-42D2-877D-822278C06833}" dt="2021-12-16T12:15:30.535" v="3111" actId="1076"/>
        <pc:sldMkLst>
          <pc:docMk/>
          <pc:sldMk cId="1484530187" sldId="262"/>
        </pc:sldMkLst>
        <pc:spChg chg="mod">
          <ac:chgData name="noh taehyun" userId="26ea3cd8016ad7de" providerId="LiveId" clId="{505CBE3B-48E5-42D2-877D-822278C06833}" dt="2021-12-16T11:41:01.086" v="2734"/>
          <ac:spMkLst>
            <pc:docMk/>
            <pc:sldMk cId="1484530187" sldId="262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15:26.190" v="3110" actId="20577"/>
          <ac:spMkLst>
            <pc:docMk/>
            <pc:sldMk cId="1484530187" sldId="262"/>
            <ac:spMk id="18" creationId="{EB49F523-7D2B-455D-A1E9-8481D6815092}"/>
          </ac:spMkLst>
        </pc:spChg>
        <pc:picChg chg="add mod ord">
          <ac:chgData name="noh taehyun" userId="26ea3cd8016ad7de" providerId="LiveId" clId="{505CBE3B-48E5-42D2-877D-822278C06833}" dt="2021-12-16T12:15:30.535" v="3111" actId="1076"/>
          <ac:picMkLst>
            <pc:docMk/>
            <pc:sldMk cId="1484530187" sldId="262"/>
            <ac:picMk id="3" creationId="{9E434789-32C2-4E0B-A42E-795CF8F23497}"/>
          </ac:picMkLst>
        </pc:picChg>
      </pc:sldChg>
      <pc:sldChg chg="add del">
        <pc:chgData name="noh taehyun" userId="26ea3cd8016ad7de" providerId="LiveId" clId="{505CBE3B-48E5-42D2-877D-822278C06833}" dt="2021-12-16T13:20:09.791" v="8600" actId="47"/>
        <pc:sldMkLst>
          <pc:docMk/>
          <pc:sldMk cId="2753518095" sldId="263"/>
        </pc:sldMkLst>
      </pc:sldChg>
      <pc:sldChg chg="addSp delSp modSp add mod">
        <pc:chgData name="noh taehyun" userId="26ea3cd8016ad7de" providerId="LiveId" clId="{505CBE3B-48E5-42D2-877D-822278C06833}" dt="2021-12-16T12:22:21.676" v="3657" actId="20577"/>
        <pc:sldMkLst>
          <pc:docMk/>
          <pc:sldMk cId="166081491" sldId="264"/>
        </pc:sldMkLst>
        <pc:spChg chg="mod">
          <ac:chgData name="noh taehyun" userId="26ea3cd8016ad7de" providerId="LiveId" clId="{505CBE3B-48E5-42D2-877D-822278C06833}" dt="2021-12-16T12:16:25.130" v="3163"/>
          <ac:spMkLst>
            <pc:docMk/>
            <pc:sldMk cId="166081491" sldId="26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2:16:31.842" v="3175" actId="20577"/>
          <ac:spMkLst>
            <pc:docMk/>
            <pc:sldMk cId="166081491" sldId="264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2:21.676" v="3657" actId="20577"/>
          <ac:spMkLst>
            <pc:docMk/>
            <pc:sldMk cId="166081491" sldId="264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16:35.549" v="3176" actId="478"/>
          <ac:picMkLst>
            <pc:docMk/>
            <pc:sldMk cId="166081491" sldId="264"/>
            <ac:picMk id="3" creationId="{9E434789-32C2-4E0B-A42E-795CF8F23497}"/>
          </ac:picMkLst>
        </pc:picChg>
        <pc:picChg chg="add mod">
          <ac:chgData name="noh taehyun" userId="26ea3cd8016ad7de" providerId="LiveId" clId="{505CBE3B-48E5-42D2-877D-822278C06833}" dt="2021-12-16T12:18:02.031" v="3180" actId="14100"/>
          <ac:picMkLst>
            <pc:docMk/>
            <pc:sldMk cId="166081491" sldId="264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24:48.176" v="4045" actId="20577"/>
        <pc:sldMkLst>
          <pc:docMk/>
          <pc:sldMk cId="742432144" sldId="265"/>
        </pc:sldMkLst>
        <pc:spChg chg="mod">
          <ac:chgData name="noh taehyun" userId="26ea3cd8016ad7de" providerId="LiveId" clId="{505CBE3B-48E5-42D2-877D-822278C06833}" dt="2021-12-16T12:22:39.025" v="3664" actId="14100"/>
          <ac:spMkLst>
            <pc:docMk/>
            <pc:sldMk cId="742432144" sldId="265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4:48.176" v="4045" actId="20577"/>
          <ac:spMkLst>
            <pc:docMk/>
            <pc:sldMk cId="742432144" sldId="265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23:05.035" v="3669" actId="14100"/>
          <ac:picMkLst>
            <pc:docMk/>
            <pc:sldMk cId="742432144" sldId="265"/>
            <ac:picMk id="3" creationId="{8AE326E6-1018-4517-A0F8-B85B50F31A11}"/>
          </ac:picMkLst>
        </pc:picChg>
        <pc:picChg chg="del">
          <ac:chgData name="noh taehyun" userId="26ea3cd8016ad7de" providerId="LiveId" clId="{505CBE3B-48E5-42D2-877D-822278C06833}" dt="2021-12-16T12:22:55.111" v="3665" actId="478"/>
          <ac:picMkLst>
            <pc:docMk/>
            <pc:sldMk cId="742432144" sldId="265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30:47.129" v="4624" actId="1076"/>
        <pc:sldMkLst>
          <pc:docMk/>
          <pc:sldMk cId="2329972887" sldId="266"/>
        </pc:sldMkLst>
        <pc:spChg chg="mod">
          <ac:chgData name="noh taehyun" userId="26ea3cd8016ad7de" providerId="LiveId" clId="{505CBE3B-48E5-42D2-877D-822278C06833}" dt="2021-12-16T12:25:09.910" v="4058" actId="20577"/>
          <ac:spMkLst>
            <pc:docMk/>
            <pc:sldMk cId="2329972887" sldId="266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30:47.129" v="4624" actId="1076"/>
          <ac:spMkLst>
            <pc:docMk/>
            <pc:sldMk cId="2329972887" sldId="266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25:25.208" v="4059" actId="478"/>
          <ac:picMkLst>
            <pc:docMk/>
            <pc:sldMk cId="2329972887" sldId="266"/>
            <ac:picMk id="3" creationId="{8AE326E6-1018-4517-A0F8-B85B50F31A11}"/>
          </ac:picMkLst>
        </pc:picChg>
        <pc:picChg chg="add mod">
          <ac:chgData name="noh taehyun" userId="26ea3cd8016ad7de" providerId="LiveId" clId="{505CBE3B-48E5-42D2-877D-822278C06833}" dt="2021-12-16T12:25:33.737" v="4062" actId="14100"/>
          <ac:picMkLst>
            <pc:docMk/>
            <pc:sldMk cId="2329972887" sldId="266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3:29:37.846" v="8612"/>
        <pc:sldMkLst>
          <pc:docMk/>
          <pc:sldMk cId="224363774" sldId="267"/>
        </pc:sldMkLst>
        <pc:spChg chg="mod">
          <ac:chgData name="noh taehyun" userId="26ea3cd8016ad7de" providerId="LiveId" clId="{505CBE3B-48E5-42D2-877D-822278C06833}" dt="2021-12-16T12:31:07.909" v="4647" actId="20577"/>
          <ac:spMkLst>
            <pc:docMk/>
            <pc:sldMk cId="224363774" sldId="267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3:29:37.846" v="8612"/>
          <ac:spMkLst>
            <pc:docMk/>
            <pc:sldMk cId="224363774" sldId="267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31:25.328" v="4650" actId="1076"/>
          <ac:picMkLst>
            <pc:docMk/>
            <pc:sldMk cId="224363774" sldId="267"/>
            <ac:picMk id="3" creationId="{999512A3-2D4D-4F8B-ADA4-B6313CA704CC}"/>
          </ac:picMkLst>
        </pc:picChg>
        <pc:picChg chg="del">
          <ac:chgData name="noh taehyun" userId="26ea3cd8016ad7de" providerId="LiveId" clId="{505CBE3B-48E5-42D2-877D-822278C06833}" dt="2021-12-16T12:31:21.612" v="4648" actId="478"/>
          <ac:picMkLst>
            <pc:docMk/>
            <pc:sldMk cId="224363774" sldId="267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2:34:21.828" v="5057" actId="14100"/>
        <pc:sldMkLst>
          <pc:docMk/>
          <pc:sldMk cId="931227581" sldId="268"/>
        </pc:sldMkLst>
        <pc:spChg chg="mod">
          <ac:chgData name="noh taehyun" userId="26ea3cd8016ad7de" providerId="LiveId" clId="{505CBE3B-48E5-42D2-877D-822278C06833}" dt="2021-12-16T12:34:04.879" v="5052"/>
          <ac:spMkLst>
            <pc:docMk/>
            <pc:sldMk cId="931227581" sldId="268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2:34:08.967" v="5054" actId="478"/>
          <ac:spMkLst>
            <pc:docMk/>
            <pc:sldMk cId="931227581" sldId="268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34:06.017" v="5053" actId="478"/>
          <ac:picMkLst>
            <pc:docMk/>
            <pc:sldMk cId="931227581" sldId="268"/>
            <ac:picMk id="3" creationId="{999512A3-2D4D-4F8B-ADA4-B6313CA704CC}"/>
          </ac:picMkLst>
        </pc:picChg>
        <pc:picChg chg="add mod">
          <ac:chgData name="noh taehyun" userId="26ea3cd8016ad7de" providerId="LiveId" clId="{505CBE3B-48E5-42D2-877D-822278C06833}" dt="2021-12-16T12:34:21.828" v="5057" actId="14100"/>
          <ac:picMkLst>
            <pc:docMk/>
            <pc:sldMk cId="931227581" sldId="268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22T14:07:59.708" v="12526" actId="1076"/>
        <pc:sldMkLst>
          <pc:docMk/>
          <pc:sldMk cId="65237840" sldId="269"/>
        </pc:sldMkLst>
        <pc:spChg chg="add mod">
          <ac:chgData name="noh taehyun" userId="26ea3cd8016ad7de" providerId="LiveId" clId="{505CBE3B-48E5-42D2-877D-822278C06833}" dt="2021-12-22T14:07:59.708" v="12526" actId="1076"/>
          <ac:spMkLst>
            <pc:docMk/>
            <pc:sldMk cId="65237840" sldId="269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34:39.962" v="5073"/>
          <ac:spMkLst>
            <pc:docMk/>
            <pc:sldMk cId="65237840" sldId="269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34:40.914" v="5074" actId="478"/>
          <ac:picMkLst>
            <pc:docMk/>
            <pc:sldMk cId="65237840" sldId="269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16T12:42:41.478" v="6187" actId="1076"/>
        <pc:sldMkLst>
          <pc:docMk/>
          <pc:sldMk cId="2628709386" sldId="270"/>
        </pc:sldMkLst>
        <pc:spChg chg="mod">
          <ac:chgData name="noh taehyun" userId="26ea3cd8016ad7de" providerId="LiveId" clId="{505CBE3B-48E5-42D2-877D-822278C06833}" dt="2021-12-16T12:41:35.577" v="6115" actId="20577"/>
          <ac:spMkLst>
            <pc:docMk/>
            <pc:sldMk cId="2628709386" sldId="270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42:09.051" v="6182" actId="478"/>
          <ac:spMkLst>
            <pc:docMk/>
            <pc:sldMk cId="2628709386" sldId="270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42:07.249" v="6181"/>
          <ac:spMkLst>
            <pc:docMk/>
            <pc:sldMk cId="2628709386" sldId="27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2:41.478" v="6187" actId="1076"/>
          <ac:picMkLst>
            <pc:docMk/>
            <pc:sldMk cId="2628709386" sldId="270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06.614" v="6995" actId="20577"/>
        <pc:sldMkLst>
          <pc:docMk/>
          <pc:sldMk cId="1412873688" sldId="271"/>
        </pc:sldMkLst>
        <pc:spChg chg="add mod">
          <ac:chgData name="noh taehyun" userId="26ea3cd8016ad7de" providerId="LiveId" clId="{505CBE3B-48E5-42D2-877D-822278C06833}" dt="2021-12-16T12:45:06.614" v="6995" actId="20577"/>
          <ac:spMkLst>
            <pc:docMk/>
            <pc:sldMk cId="1412873688" sldId="271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2:59.121" v="6225" actId="20577"/>
          <ac:spMkLst>
            <pc:docMk/>
            <pc:sldMk cId="1412873688" sldId="271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3:02.847" v="6226" actId="478"/>
          <ac:picMkLst>
            <pc:docMk/>
            <pc:sldMk cId="1412873688" sldId="271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44.214" v="7021" actId="1076"/>
        <pc:sldMkLst>
          <pc:docMk/>
          <pc:sldMk cId="3966725894" sldId="272"/>
        </pc:sldMkLst>
        <pc:spChg chg="del">
          <ac:chgData name="noh taehyun" userId="26ea3cd8016ad7de" providerId="LiveId" clId="{505CBE3B-48E5-42D2-877D-822278C06833}" dt="2021-12-16T12:45:24.560" v="7017" actId="478"/>
          <ac:spMkLst>
            <pc:docMk/>
            <pc:sldMk cId="3966725894" sldId="272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5:21.979" v="7016"/>
          <ac:spMkLst>
            <pc:docMk/>
            <pc:sldMk cId="3966725894" sldId="272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5:44.214" v="7021" actId="1076"/>
          <ac:picMkLst>
            <pc:docMk/>
            <pc:sldMk cId="3966725894" sldId="272"/>
            <ac:picMk id="3" creationId="{9F60F3B9-7ABD-4C5F-8EFC-462970E96A42}"/>
          </ac:picMkLst>
        </pc:picChg>
      </pc:sldChg>
      <pc:sldChg chg="addSp delSp modSp add mod">
        <pc:chgData name="noh taehyun" userId="26ea3cd8016ad7de" providerId="LiveId" clId="{505CBE3B-48E5-42D2-877D-822278C06833}" dt="2021-12-16T12:47:40.422" v="7446" actId="20577"/>
        <pc:sldMkLst>
          <pc:docMk/>
          <pc:sldMk cId="499551061" sldId="273"/>
        </pc:sldMkLst>
        <pc:spChg chg="add mod">
          <ac:chgData name="noh taehyun" userId="26ea3cd8016ad7de" providerId="LiveId" clId="{505CBE3B-48E5-42D2-877D-822278C06833}" dt="2021-12-16T12:47:40.422" v="7446" actId="20577"/>
          <ac:spMkLst>
            <pc:docMk/>
            <pc:sldMk cId="499551061" sldId="27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46:20.091" v="7083" actId="14100"/>
          <ac:spMkLst>
            <pc:docMk/>
            <pc:sldMk cId="499551061" sldId="273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6:21.682" v="7084" actId="478"/>
          <ac:picMkLst>
            <pc:docMk/>
            <pc:sldMk cId="499551061" sldId="273"/>
            <ac:picMk id="3" creationId="{9F60F3B9-7ABD-4C5F-8EFC-462970E96A42}"/>
          </ac:picMkLst>
        </pc:picChg>
        <pc:picChg chg="add mod">
          <ac:chgData name="noh taehyun" userId="26ea3cd8016ad7de" providerId="LiveId" clId="{505CBE3B-48E5-42D2-877D-822278C06833}" dt="2021-12-16T12:46:31.428" v="7086" actId="1076"/>
          <ac:picMkLst>
            <pc:docMk/>
            <pc:sldMk cId="499551061" sldId="273"/>
            <ac:picMk id="5" creationId="{AF3CDC9E-55AA-4BFB-86C9-105574B2A525}"/>
          </ac:picMkLst>
        </pc:picChg>
      </pc:sldChg>
      <pc:sldChg chg="modSp add mod">
        <pc:chgData name="noh taehyun" userId="26ea3cd8016ad7de" providerId="LiveId" clId="{505CBE3B-48E5-42D2-877D-822278C06833}" dt="2021-12-16T12:50:52.500" v="7474" actId="20577"/>
        <pc:sldMkLst>
          <pc:docMk/>
          <pc:sldMk cId="1861018416" sldId="274"/>
        </pc:sldMkLst>
        <pc:spChg chg="mod">
          <ac:chgData name="noh taehyun" userId="26ea3cd8016ad7de" providerId="LiveId" clId="{505CBE3B-48E5-42D2-877D-822278C06833}" dt="2021-12-16T12:50:52.500" v="7474" actId="20577"/>
          <ac:spMkLst>
            <pc:docMk/>
            <pc:sldMk cId="1861018416" sldId="274"/>
            <ac:spMk id="4" creationId="{0ADD3736-29C5-49A6-8C10-696896947644}"/>
          </ac:spMkLst>
        </pc:spChg>
      </pc:sldChg>
      <pc:sldChg chg="delSp modSp add mod">
        <pc:chgData name="noh taehyun" userId="26ea3cd8016ad7de" providerId="LiveId" clId="{505CBE3B-48E5-42D2-877D-822278C06833}" dt="2021-12-16T12:57:31.183" v="7893" actId="20577"/>
        <pc:sldMkLst>
          <pc:docMk/>
          <pc:sldMk cId="370730532" sldId="275"/>
        </pc:sldMkLst>
        <pc:spChg chg="mod">
          <ac:chgData name="noh taehyun" userId="26ea3cd8016ad7de" providerId="LiveId" clId="{505CBE3B-48E5-42D2-877D-822278C06833}" dt="2021-12-16T12:53:02.374" v="7501" actId="20577"/>
          <ac:spMkLst>
            <pc:docMk/>
            <pc:sldMk cId="370730532" sldId="275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53:15.913" v="7503" actId="478"/>
          <ac:spMkLst>
            <pc:docMk/>
            <pc:sldMk cId="370730532" sldId="27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57:31.183" v="7893" actId="20577"/>
          <ac:spMkLst>
            <pc:docMk/>
            <pc:sldMk cId="370730532" sldId="275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53:13.280" v="7502" actId="478"/>
          <ac:picMkLst>
            <pc:docMk/>
            <pc:sldMk cId="370730532" sldId="275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16T14:01:13.432" v="8616" actId="20577"/>
        <pc:sldMkLst>
          <pc:docMk/>
          <pc:sldMk cId="699235844" sldId="276"/>
        </pc:sldMkLst>
        <pc:spChg chg="add mod">
          <ac:chgData name="noh taehyun" userId="26ea3cd8016ad7de" providerId="LiveId" clId="{505CBE3B-48E5-42D2-877D-822278C06833}" dt="2021-12-16T13:04:28.402" v="8596" actId="20577"/>
          <ac:spMkLst>
            <pc:docMk/>
            <pc:sldMk cId="699235844" sldId="276"/>
            <ac:spMk id="5" creationId="{595FBD8D-BE1B-4806-9FCB-9D8418411149}"/>
          </ac:spMkLst>
        </pc:spChg>
        <pc:spChg chg="mod">
          <ac:chgData name="noh taehyun" userId="26ea3cd8016ad7de" providerId="LiveId" clId="{505CBE3B-48E5-42D2-877D-822278C06833}" dt="2021-12-16T14:01:13.432" v="8616" actId="20577"/>
          <ac:spMkLst>
            <pc:docMk/>
            <pc:sldMk cId="699235844" sldId="276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2:56:55.957" v="9510"/>
        <pc:sldMkLst>
          <pc:docMk/>
          <pc:sldMk cId="3215050407" sldId="277"/>
        </pc:sldMkLst>
        <pc:spChg chg="mod">
          <ac:chgData name="noh taehyun" userId="26ea3cd8016ad7de" providerId="LiveId" clId="{505CBE3B-48E5-42D2-877D-822278C06833}" dt="2021-12-22T12:56:55.957" v="9510"/>
          <ac:spMkLst>
            <pc:docMk/>
            <pc:sldMk cId="3215050407" sldId="277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2:53:59.060" v="8647" actId="20577"/>
          <ac:spMkLst>
            <pc:docMk/>
            <pc:sldMk cId="3215050407" sldId="277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2T12:54:02.652" v="8648" actId="478"/>
          <ac:picMkLst>
            <pc:docMk/>
            <pc:sldMk cId="3215050407" sldId="277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23T13:50:04.288" v="15749" actId="20577"/>
        <pc:sldMkLst>
          <pc:docMk/>
          <pc:sldMk cId="939945660" sldId="278"/>
        </pc:sldMkLst>
        <pc:spChg chg="add mod">
          <ac:chgData name="noh taehyun" userId="26ea3cd8016ad7de" providerId="LiveId" clId="{505CBE3B-48E5-42D2-877D-822278C06833}" dt="2021-12-22T13:14:16.954" v="9994" actId="20577"/>
          <ac:spMkLst>
            <pc:docMk/>
            <pc:sldMk cId="939945660" sldId="278"/>
            <ac:spMk id="5" creationId="{5694AA60-4ACE-487A-9151-266E167CF61D}"/>
          </ac:spMkLst>
        </pc:spChg>
        <pc:spChg chg="add mod">
          <ac:chgData name="noh taehyun" userId="26ea3cd8016ad7de" providerId="LiveId" clId="{505CBE3B-48E5-42D2-877D-822278C06833}" dt="2021-12-22T13:13:31.526" v="9947"/>
          <ac:spMkLst>
            <pc:docMk/>
            <pc:sldMk cId="939945660" sldId="278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3:50:04.288" v="15749" actId="20577"/>
          <ac:spMkLst>
            <pc:docMk/>
            <pc:sldMk cId="939945660" sldId="278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14:13.555" v="9986" actId="20577"/>
          <ac:spMkLst>
            <pc:docMk/>
            <pc:sldMk cId="939945660" sldId="278"/>
            <ac:spMk id="10" creationId="{6977B01B-CBE6-4FC6-A9AD-D322C5043188}"/>
          </ac:spMkLst>
        </pc:spChg>
      </pc:sldChg>
      <pc:sldChg chg="addSp delSp modSp add mod">
        <pc:chgData name="noh taehyun" userId="26ea3cd8016ad7de" providerId="LiveId" clId="{505CBE3B-48E5-42D2-877D-822278C06833}" dt="2021-12-23T12:31:30.680" v="12535" actId="1035"/>
        <pc:sldMkLst>
          <pc:docMk/>
          <pc:sldMk cId="3681379957" sldId="279"/>
        </pc:sldMkLst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5" creationId="{5694AA60-4ACE-487A-9151-266E167CF61D}"/>
          </ac:spMkLst>
        </pc:spChg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2:31:30.680" v="12535" actId="1035"/>
          <ac:spMkLst>
            <pc:docMk/>
            <pc:sldMk cId="3681379957" sldId="279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2T13:20:58.444" v="10797" actId="1036"/>
          <ac:spMkLst>
            <pc:docMk/>
            <pc:sldMk cId="3681379957" sldId="279"/>
            <ac:spMk id="8" creationId="{A63BA793-8506-4C3D-8B2C-37E49788F46A}"/>
          </ac:spMkLst>
        </pc:spChg>
        <pc:spChg chg="add mod">
          <ac:chgData name="noh taehyun" userId="26ea3cd8016ad7de" providerId="LiveId" clId="{505CBE3B-48E5-42D2-877D-822278C06833}" dt="2021-12-22T13:21:15.860" v="10849" actId="20577"/>
          <ac:spMkLst>
            <pc:docMk/>
            <pc:sldMk cId="3681379957" sldId="279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14:22.448" v="10002" actId="20577"/>
          <ac:spMkLst>
            <pc:docMk/>
            <pc:sldMk cId="3681379957" sldId="279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2T13:22:22.758" v="11117" actId="20577"/>
        <pc:sldMkLst>
          <pc:docMk/>
          <pc:sldMk cId="2895173595" sldId="280"/>
        </pc:sldMkLst>
        <pc:spChg chg="mod">
          <ac:chgData name="noh taehyun" userId="26ea3cd8016ad7de" providerId="LiveId" clId="{505CBE3B-48E5-42D2-877D-822278C06833}" dt="2021-12-22T13:22:05.841" v="11042" actId="20577"/>
          <ac:spMkLst>
            <pc:docMk/>
            <pc:sldMk cId="2895173595" sldId="280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2:14.549" v="11059"/>
          <ac:spMkLst>
            <pc:docMk/>
            <pc:sldMk cId="2895173595" sldId="280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2T13:22:22.758" v="11117" actId="20577"/>
          <ac:spMkLst>
            <pc:docMk/>
            <pc:sldMk cId="2895173595" sldId="280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1:28.479" v="10869"/>
          <ac:spMkLst>
            <pc:docMk/>
            <pc:sldMk cId="2895173595" sldId="280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3T12:35:30.853" v="13339" actId="20577"/>
        <pc:sldMkLst>
          <pc:docMk/>
          <pc:sldMk cId="709959003" sldId="281"/>
        </pc:sldMkLst>
        <pc:spChg chg="mod">
          <ac:chgData name="noh taehyun" userId="26ea3cd8016ad7de" providerId="LiveId" clId="{505CBE3B-48E5-42D2-877D-822278C06833}" dt="2021-12-23T12:35:30.853" v="13339" actId="20577"/>
          <ac:spMkLst>
            <pc:docMk/>
            <pc:sldMk cId="709959003" sldId="281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3:33.354" v="12742" actId="20577"/>
          <ac:spMkLst>
            <pc:docMk/>
            <pc:sldMk cId="709959003" sldId="281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4:58.865" v="13133" actId="20577"/>
          <ac:spMkLst>
            <pc:docMk/>
            <pc:sldMk cId="709959003" sldId="281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3T12:32:16.332" v="12612" actId="1036"/>
          <ac:spMkLst>
            <pc:docMk/>
            <pc:sldMk cId="709959003" sldId="281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3:29:01.610" v="12427" actId="478"/>
        <pc:sldMkLst>
          <pc:docMk/>
          <pc:sldMk cId="1173262762" sldId="282"/>
        </pc:sldMkLst>
        <pc:spChg chg="mod">
          <ac:chgData name="noh taehyun" userId="26ea3cd8016ad7de" providerId="LiveId" clId="{505CBE3B-48E5-42D2-877D-822278C06833}" dt="2021-12-22T13:28:52.081" v="12424" actId="20577"/>
          <ac:spMkLst>
            <pc:docMk/>
            <pc:sldMk cId="1173262762" sldId="282"/>
            <ac:spMk id="7" creationId="{78BDC61C-2094-4EF1-B1A5-8AA41D201AE7}"/>
          </ac:spMkLst>
        </pc:spChg>
        <pc:spChg chg="del">
          <ac:chgData name="noh taehyun" userId="26ea3cd8016ad7de" providerId="LiveId" clId="{505CBE3B-48E5-42D2-877D-822278C06833}" dt="2021-12-22T13:28:56.321" v="12425" actId="478"/>
          <ac:spMkLst>
            <pc:docMk/>
            <pc:sldMk cId="1173262762" sldId="282"/>
            <ac:spMk id="8" creationId="{A63BA793-8506-4C3D-8B2C-37E49788F46A}"/>
          </ac:spMkLst>
        </pc:spChg>
        <pc:spChg chg="del mod">
          <ac:chgData name="noh taehyun" userId="26ea3cd8016ad7de" providerId="LiveId" clId="{505CBE3B-48E5-42D2-877D-822278C06833}" dt="2021-12-22T13:29:01.610" v="12427" actId="478"/>
          <ac:spMkLst>
            <pc:docMk/>
            <pc:sldMk cId="1173262762" sldId="282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6:15.614" v="11558"/>
          <ac:spMkLst>
            <pc:docMk/>
            <pc:sldMk cId="1173262762" sldId="282"/>
            <ac:spMk id="10" creationId="{6977B01B-CBE6-4FC6-A9AD-D322C5043188}"/>
          </ac:spMkLst>
        </pc:spChg>
      </pc:sldChg>
      <pc:sldChg chg="add del">
        <pc:chgData name="noh taehyun" userId="26ea3cd8016ad7de" providerId="LiveId" clId="{505CBE3B-48E5-42D2-877D-822278C06833}" dt="2021-12-22T13:25:46.418" v="11524" actId="47"/>
        <pc:sldMkLst>
          <pc:docMk/>
          <pc:sldMk cId="2306444596" sldId="282"/>
        </pc:sldMkLst>
      </pc:sldChg>
      <pc:sldChg chg="delSp modSp add mod">
        <pc:chgData name="noh taehyun" userId="26ea3cd8016ad7de" providerId="LiveId" clId="{505CBE3B-48E5-42D2-877D-822278C06833}" dt="2021-12-22T13:29:53.856" v="12525" actId="478"/>
        <pc:sldMkLst>
          <pc:docMk/>
          <pc:sldMk cId="1010363854" sldId="283"/>
        </pc:sldMkLst>
        <pc:spChg chg="del">
          <ac:chgData name="noh taehyun" userId="26ea3cd8016ad7de" providerId="LiveId" clId="{505CBE3B-48E5-42D2-877D-822278C06833}" dt="2021-12-22T13:29:53.856" v="12525" actId="478"/>
          <ac:spMkLst>
            <pc:docMk/>
            <pc:sldMk cId="1010363854" sldId="28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9:43.628" v="12524" actId="14100"/>
          <ac:spMkLst>
            <pc:docMk/>
            <pc:sldMk cId="1010363854" sldId="283"/>
            <ac:spMk id="10" creationId="{6977B01B-CBE6-4FC6-A9AD-D322C5043188}"/>
          </ac:spMkLst>
        </pc:spChg>
      </pc:sldChg>
      <pc:sldChg chg="addSp delSp modSp add mod ord">
        <pc:chgData name="noh taehyun" userId="26ea3cd8016ad7de" providerId="LiveId" clId="{505CBE3B-48E5-42D2-877D-822278C06833}" dt="2021-12-23T12:33:18.939" v="12690"/>
        <pc:sldMkLst>
          <pc:docMk/>
          <pc:sldMk cId="2360749897" sldId="284"/>
        </pc:sldMkLst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9" creationId="{A8099F0B-E61D-4C18-B4C7-0F0AE9560060}"/>
          </ac:spMkLst>
        </pc:spChg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33:18.939" v="12690"/>
          <ac:spMkLst>
            <pc:docMk/>
            <pc:sldMk cId="2360749897" sldId="284"/>
            <ac:spMk id="11" creationId="{F87496FB-C0B1-42EA-B9FA-5AAE9268C4FC}"/>
          </ac:spMkLst>
        </pc:spChg>
        <pc:picChg chg="add mod">
          <ac:chgData name="noh taehyun" userId="26ea3cd8016ad7de" providerId="LiveId" clId="{505CBE3B-48E5-42D2-877D-822278C06833}" dt="2021-12-23T12:33:01.284" v="12645" actId="1076"/>
          <ac:picMkLst>
            <pc:docMk/>
            <pc:sldMk cId="2360749897" sldId="284"/>
            <ac:picMk id="3" creationId="{CA248132-D28A-466D-8DAF-46B62E8452C0}"/>
          </ac:picMkLst>
        </pc:picChg>
      </pc:sldChg>
      <pc:sldChg chg="addSp modSp add mod">
        <pc:chgData name="noh taehyun" userId="26ea3cd8016ad7de" providerId="LiveId" clId="{505CBE3B-48E5-42D2-877D-822278C06833}" dt="2021-12-23T12:52:09.451" v="13626" actId="1076"/>
        <pc:sldMkLst>
          <pc:docMk/>
          <pc:sldMk cId="2509850544" sldId="285"/>
        </pc:sldMkLst>
        <pc:spChg chg="mod">
          <ac:chgData name="noh taehyun" userId="26ea3cd8016ad7de" providerId="LiveId" clId="{505CBE3B-48E5-42D2-877D-822278C06833}" dt="2021-12-23T12:51:44.274" v="13621"/>
          <ac:spMkLst>
            <pc:docMk/>
            <pc:sldMk cId="2509850544" sldId="28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0:42.402" v="13373" actId="20577"/>
          <ac:spMkLst>
            <pc:docMk/>
            <pc:sldMk cId="2509850544" sldId="285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2:52:09.451" v="13626" actId="1076"/>
          <ac:picMkLst>
            <pc:docMk/>
            <pc:sldMk cId="2509850544" sldId="285"/>
            <ac:picMk id="3" creationId="{F5231892-F595-455B-A96D-BBBF4517A17E}"/>
          </ac:picMkLst>
        </pc:picChg>
      </pc:sldChg>
      <pc:sldChg chg="addSp delSp modSp add mod">
        <pc:chgData name="noh taehyun" userId="26ea3cd8016ad7de" providerId="LiveId" clId="{505CBE3B-48E5-42D2-877D-822278C06833}" dt="2021-12-23T12:54:52.646" v="14024" actId="1036"/>
        <pc:sldMkLst>
          <pc:docMk/>
          <pc:sldMk cId="12830886" sldId="286"/>
        </pc:sldMkLst>
        <pc:spChg chg="mod">
          <ac:chgData name="noh taehyun" userId="26ea3cd8016ad7de" providerId="LiveId" clId="{505CBE3B-48E5-42D2-877D-822278C06833}" dt="2021-12-23T12:54:52.646" v="14024" actId="1036"/>
          <ac:spMkLst>
            <pc:docMk/>
            <pc:sldMk cId="12830886" sldId="286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4:31.676" v="13952" actId="14100"/>
          <ac:spMkLst>
            <pc:docMk/>
            <pc:sldMk cId="12830886" sldId="286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3T12:52:45.223" v="13668" actId="478"/>
          <ac:picMkLst>
            <pc:docMk/>
            <pc:sldMk cId="12830886" sldId="286"/>
            <ac:picMk id="3" creationId="{F5231892-F595-455B-A96D-BBBF4517A17E}"/>
          </ac:picMkLst>
        </pc:picChg>
        <pc:picChg chg="add mod">
          <ac:chgData name="noh taehyun" userId="26ea3cd8016ad7de" providerId="LiveId" clId="{505CBE3B-48E5-42D2-877D-822278C06833}" dt="2021-12-23T12:53:13.510" v="13678" actId="1035"/>
          <ac:picMkLst>
            <pc:docMk/>
            <pc:sldMk cId="12830886" sldId="286"/>
            <ac:picMk id="5" creationId="{28FB17BA-7B3B-4957-9A6E-C9DB4BEABE9D}"/>
          </ac:picMkLst>
        </pc:picChg>
      </pc:sldChg>
      <pc:sldChg chg="addSp delSp modSp add mod">
        <pc:chgData name="noh taehyun" userId="26ea3cd8016ad7de" providerId="LiveId" clId="{505CBE3B-48E5-42D2-877D-822278C06833}" dt="2021-12-23T12:59:15.594" v="14414" actId="208"/>
        <pc:sldMkLst>
          <pc:docMk/>
          <pc:sldMk cId="3933550422" sldId="287"/>
        </pc:sldMkLst>
        <pc:spChg chg="mod">
          <ac:chgData name="noh taehyun" userId="26ea3cd8016ad7de" providerId="LiveId" clId="{505CBE3B-48E5-42D2-877D-822278C06833}" dt="2021-12-23T12:56:15.451" v="14292" actId="20577"/>
          <ac:spMkLst>
            <pc:docMk/>
            <pc:sldMk cId="3933550422" sldId="287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3T12:58:47.571" v="14401" actId="1076"/>
          <ac:spMkLst>
            <pc:docMk/>
            <pc:sldMk cId="3933550422" sldId="287"/>
            <ac:spMk id="9" creationId="{0ACB0FC7-3A61-4E03-A0FE-800E4A38086C}"/>
          </ac:spMkLst>
        </pc:spChg>
        <pc:spChg chg="mod">
          <ac:chgData name="noh taehyun" userId="26ea3cd8016ad7de" providerId="LiveId" clId="{505CBE3B-48E5-42D2-877D-822278C06833}" dt="2021-12-23T12:55:43.851" v="14059" actId="1076"/>
          <ac:spMkLst>
            <pc:docMk/>
            <pc:sldMk cId="3933550422" sldId="287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59:09.578" v="14413" actId="6549"/>
          <ac:spMkLst>
            <pc:docMk/>
            <pc:sldMk cId="3933550422" sldId="287"/>
            <ac:spMk id="12" creationId="{088CFBE5-A0DE-49C2-8723-19919BC6DA15}"/>
          </ac:spMkLst>
        </pc:spChg>
        <pc:graphicFrameChg chg="add mod modGraphic">
          <ac:chgData name="noh taehyun" userId="26ea3cd8016ad7de" providerId="LiveId" clId="{505CBE3B-48E5-42D2-877D-822278C06833}" dt="2021-12-23T12:57:51.996" v="14373" actId="1037"/>
          <ac:graphicFrameMkLst>
            <pc:docMk/>
            <pc:sldMk cId="3933550422" sldId="287"/>
            <ac:graphicFrameMk id="2" creationId="{8600A032-9962-4BA4-8F11-EC68C56D2585}"/>
          </ac:graphicFrameMkLst>
        </pc:graphicFrameChg>
        <pc:picChg chg="del">
          <ac:chgData name="noh taehyun" userId="26ea3cd8016ad7de" providerId="LiveId" clId="{505CBE3B-48E5-42D2-877D-822278C06833}" dt="2021-12-23T12:55:27.854" v="14026" actId="478"/>
          <ac:picMkLst>
            <pc:docMk/>
            <pc:sldMk cId="3933550422" sldId="287"/>
            <ac:picMk id="5" creationId="{28FB17BA-7B3B-4957-9A6E-C9DB4BEABE9D}"/>
          </ac:picMkLst>
        </pc:picChg>
        <pc:cxnChg chg="add mod">
          <ac:chgData name="noh taehyun" userId="26ea3cd8016ad7de" providerId="LiveId" clId="{505CBE3B-48E5-42D2-877D-822278C06833}" dt="2021-12-23T12:58:09.984" v="14375" actId="1582"/>
          <ac:cxnSpMkLst>
            <pc:docMk/>
            <pc:sldMk cId="3933550422" sldId="287"/>
            <ac:cxnSpMk id="6" creationId="{89C12E86-3027-484A-A51F-EE04E228F901}"/>
          </ac:cxnSpMkLst>
        </pc:cxnChg>
        <pc:cxnChg chg="add mod">
          <ac:chgData name="noh taehyun" userId="26ea3cd8016ad7de" providerId="LiveId" clId="{505CBE3B-48E5-42D2-877D-822278C06833}" dt="2021-12-23T12:59:15.594" v="14414" actId="208"/>
          <ac:cxnSpMkLst>
            <pc:docMk/>
            <pc:sldMk cId="3933550422" sldId="287"/>
            <ac:cxnSpMk id="11" creationId="{CCC17F6B-22D0-4FF7-A288-687F5F746D2A}"/>
          </ac:cxnSpMkLst>
        </pc:cxnChg>
      </pc:sldChg>
      <pc:sldChg chg="addSp modSp add mod">
        <pc:chgData name="noh taehyun" userId="26ea3cd8016ad7de" providerId="LiveId" clId="{505CBE3B-48E5-42D2-877D-822278C06833}" dt="2021-12-23T13:01:59.363" v="14671" actId="1076"/>
        <pc:sldMkLst>
          <pc:docMk/>
          <pc:sldMk cId="3410249373" sldId="288"/>
        </pc:sldMkLst>
        <pc:spChg chg="mod">
          <ac:chgData name="noh taehyun" userId="26ea3cd8016ad7de" providerId="LiveId" clId="{505CBE3B-48E5-42D2-877D-822278C06833}" dt="2021-12-23T13:00:37.956" v="14444" actId="20577"/>
          <ac:spMkLst>
            <pc:docMk/>
            <pc:sldMk cId="3410249373" sldId="28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01:53.179" v="14669"/>
          <ac:spMkLst>
            <pc:docMk/>
            <pc:sldMk cId="3410249373" sldId="288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1:59.363" v="14671" actId="1076"/>
          <ac:picMkLst>
            <pc:docMk/>
            <pc:sldMk cId="3410249373" sldId="288"/>
            <ac:picMk id="3" creationId="{1863147F-35C6-4A1F-91A8-521A0430D4E6}"/>
          </ac:picMkLst>
        </pc:picChg>
      </pc:sldChg>
      <pc:sldChg chg="addSp delSp modSp add mod">
        <pc:chgData name="noh taehyun" userId="26ea3cd8016ad7de" providerId="LiveId" clId="{505CBE3B-48E5-42D2-877D-822278C06833}" dt="2021-12-23T13:02:21.148" v="14677" actId="1076"/>
        <pc:sldMkLst>
          <pc:docMk/>
          <pc:sldMk cId="2923744184" sldId="289"/>
        </pc:sldMkLst>
        <pc:picChg chg="del">
          <ac:chgData name="noh taehyun" userId="26ea3cd8016ad7de" providerId="LiveId" clId="{505CBE3B-48E5-42D2-877D-822278C06833}" dt="2021-12-23T13:02:05.387" v="14673" actId="478"/>
          <ac:picMkLst>
            <pc:docMk/>
            <pc:sldMk cId="2923744184" sldId="289"/>
            <ac:picMk id="3" creationId="{1863147F-35C6-4A1F-91A8-521A0430D4E6}"/>
          </ac:picMkLst>
        </pc:picChg>
        <pc:picChg chg="add mod">
          <ac:chgData name="noh taehyun" userId="26ea3cd8016ad7de" providerId="LiveId" clId="{505CBE3B-48E5-42D2-877D-822278C06833}" dt="2021-12-23T13:02:21.148" v="14677" actId="1076"/>
          <ac:picMkLst>
            <pc:docMk/>
            <pc:sldMk cId="2923744184" sldId="289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3T13:03:18.587" v="14687" actId="1076"/>
        <pc:sldMkLst>
          <pc:docMk/>
          <pc:sldMk cId="3211578104" sldId="290"/>
        </pc:sldMkLst>
        <pc:spChg chg="del">
          <ac:chgData name="noh taehyun" userId="26ea3cd8016ad7de" providerId="LiveId" clId="{505CBE3B-48E5-42D2-877D-822278C06833}" dt="2021-12-23T13:03:08.526" v="14682" actId="478"/>
          <ac:spMkLst>
            <pc:docMk/>
            <pc:sldMk cId="3211578104" sldId="29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3:18.587" v="14687" actId="1076"/>
          <ac:picMkLst>
            <pc:docMk/>
            <pc:sldMk cId="3211578104" sldId="290"/>
            <ac:picMk id="3" creationId="{6A24360B-4A09-4F29-B559-F87F27A68673}"/>
          </ac:picMkLst>
        </pc:picChg>
        <pc:picChg chg="del">
          <ac:chgData name="noh taehyun" userId="26ea3cd8016ad7de" providerId="LiveId" clId="{505CBE3B-48E5-42D2-877D-822278C06833}" dt="2021-12-23T13:02:55.204" v="14679" actId="478"/>
          <ac:picMkLst>
            <pc:docMk/>
            <pc:sldMk cId="3211578104" sldId="290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9T13:25:13.467" v="16050" actId="14100"/>
        <pc:sldMkLst>
          <pc:docMk/>
          <pc:sldMk cId="1321594049" sldId="291"/>
        </pc:sldMkLst>
        <pc:spChg chg="add del mod">
          <ac:chgData name="noh taehyun" userId="26ea3cd8016ad7de" providerId="LiveId" clId="{505CBE3B-48E5-42D2-877D-822278C06833}" dt="2021-12-23T13:10:51.246" v="14741" actId="478"/>
          <ac:spMkLst>
            <pc:docMk/>
            <pc:sldMk cId="1321594049" sldId="291"/>
            <ac:spMk id="2" creationId="{14F92C3E-F0AA-41C2-B2CE-7581D3D8D538}"/>
          </ac:spMkLst>
        </pc:spChg>
        <pc:spChg chg="add mod">
          <ac:chgData name="noh taehyun" userId="26ea3cd8016ad7de" providerId="LiveId" clId="{505CBE3B-48E5-42D2-877D-822278C06833}" dt="2021-12-23T13:05:33.508" v="14705"/>
          <ac:spMkLst>
            <pc:docMk/>
            <pc:sldMk cId="1321594049" sldId="291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04:38.120" v="14689" actId="478"/>
          <ac:picMkLst>
            <pc:docMk/>
            <pc:sldMk cId="1321594049" sldId="291"/>
            <ac:picMk id="3" creationId="{6A24360B-4A09-4F29-B559-F87F27A68673}"/>
          </ac:picMkLst>
        </pc:picChg>
        <pc:picChg chg="add mod">
          <ac:chgData name="noh taehyun" userId="26ea3cd8016ad7de" providerId="LiveId" clId="{505CBE3B-48E5-42D2-877D-822278C06833}" dt="2021-12-23T13:11:22.044" v="14743" actId="1076"/>
          <ac:picMkLst>
            <pc:docMk/>
            <pc:sldMk cId="1321594049" sldId="291"/>
            <ac:picMk id="7" creationId="{C67B76F2-D1F8-4196-AC79-44918564EC23}"/>
          </ac:picMkLst>
        </pc:picChg>
        <pc:picChg chg="add mod">
          <ac:chgData name="noh taehyun" userId="26ea3cd8016ad7de" providerId="LiveId" clId="{505CBE3B-48E5-42D2-877D-822278C06833}" dt="2021-12-29T13:25:13.467" v="16050" actId="14100"/>
          <ac:picMkLst>
            <pc:docMk/>
            <pc:sldMk cId="1321594049" sldId="291"/>
            <ac:picMk id="9" creationId="{4FE4D51D-E24A-474C-BC29-A96E3B875564}"/>
          </ac:picMkLst>
        </pc:picChg>
      </pc:sldChg>
      <pc:sldChg chg="addSp delSp modSp add mod">
        <pc:chgData name="noh taehyun" userId="26ea3cd8016ad7de" providerId="LiveId" clId="{505CBE3B-48E5-42D2-877D-822278C06833}" dt="2021-12-23T13:12:34.532" v="14752" actId="1076"/>
        <pc:sldMkLst>
          <pc:docMk/>
          <pc:sldMk cId="2033754445" sldId="292"/>
        </pc:sldMkLst>
        <pc:picChg chg="add mod">
          <ac:chgData name="noh taehyun" userId="26ea3cd8016ad7de" providerId="LiveId" clId="{505CBE3B-48E5-42D2-877D-822278C06833}" dt="2021-12-23T13:12:31.097" v="14750" actId="1076"/>
          <ac:picMkLst>
            <pc:docMk/>
            <pc:sldMk cId="2033754445" sldId="292"/>
            <ac:picMk id="3" creationId="{719B101B-AA32-4202-8C4B-5FDC1648CC5E}"/>
          </ac:picMkLst>
        </pc:picChg>
        <pc:picChg chg="mod">
          <ac:chgData name="noh taehyun" userId="26ea3cd8016ad7de" providerId="LiveId" clId="{505CBE3B-48E5-42D2-877D-822278C06833}" dt="2021-12-23T13:12:34.532" v="14752" actId="1076"/>
          <ac:picMkLst>
            <pc:docMk/>
            <pc:sldMk cId="2033754445" sldId="292"/>
            <ac:picMk id="7" creationId="{C67B76F2-D1F8-4196-AC79-44918564EC23}"/>
          </ac:picMkLst>
        </pc:picChg>
        <pc:picChg chg="del">
          <ac:chgData name="noh taehyun" userId="26ea3cd8016ad7de" providerId="LiveId" clId="{505CBE3B-48E5-42D2-877D-822278C06833}" dt="2021-12-23T13:11:31.744" v="14747" actId="478"/>
          <ac:picMkLst>
            <pc:docMk/>
            <pc:sldMk cId="2033754445" sldId="292"/>
            <ac:picMk id="9" creationId="{4FE4D51D-E24A-474C-BC29-A96E3B875564}"/>
          </ac:picMkLst>
        </pc:picChg>
      </pc:sldChg>
      <pc:sldChg chg="delSp modSp add mod">
        <pc:chgData name="noh taehyun" userId="26ea3cd8016ad7de" providerId="LiveId" clId="{505CBE3B-48E5-42D2-877D-822278C06833}" dt="2021-12-23T13:12:45.860" v="14757" actId="1076"/>
        <pc:sldMkLst>
          <pc:docMk/>
          <pc:sldMk cId="2495796969" sldId="293"/>
        </pc:sldMkLst>
        <pc:picChg chg="mod">
          <ac:chgData name="noh taehyun" userId="26ea3cd8016ad7de" providerId="LiveId" clId="{505CBE3B-48E5-42D2-877D-822278C06833}" dt="2021-12-23T13:12:45.860" v="14757" actId="1076"/>
          <ac:picMkLst>
            <pc:docMk/>
            <pc:sldMk cId="2495796969" sldId="293"/>
            <ac:picMk id="3" creationId="{719B101B-AA32-4202-8C4B-5FDC1648CC5E}"/>
          </ac:picMkLst>
        </pc:picChg>
        <pc:picChg chg="del">
          <ac:chgData name="noh taehyun" userId="26ea3cd8016ad7de" providerId="LiveId" clId="{505CBE3B-48E5-42D2-877D-822278C06833}" dt="2021-12-23T13:12:39.109" v="14754" actId="478"/>
          <ac:picMkLst>
            <pc:docMk/>
            <pc:sldMk cId="2495796969" sldId="293"/>
            <ac:picMk id="7" creationId="{C67B76F2-D1F8-4196-AC79-44918564EC23}"/>
          </ac:picMkLst>
        </pc:picChg>
      </pc:sldChg>
      <pc:sldChg chg="addSp delSp modSp add mod">
        <pc:chgData name="noh taehyun" userId="26ea3cd8016ad7de" providerId="LiveId" clId="{505CBE3B-48E5-42D2-877D-822278C06833}" dt="2021-12-23T13:17:39.192" v="15045" actId="478"/>
        <pc:sldMkLst>
          <pc:docMk/>
          <pc:sldMk cId="3271324746" sldId="294"/>
        </pc:sldMkLst>
        <pc:spChg chg="mod">
          <ac:chgData name="noh taehyun" userId="26ea3cd8016ad7de" providerId="LiveId" clId="{505CBE3B-48E5-42D2-877D-822278C06833}" dt="2021-12-23T13:13:28.320" v="14778" actId="20577"/>
          <ac:spMkLst>
            <pc:docMk/>
            <pc:sldMk cId="3271324746" sldId="29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13:46.614" v="14797" actId="20577"/>
          <ac:spMkLst>
            <pc:docMk/>
            <pc:sldMk cId="3271324746" sldId="294"/>
            <ac:spMk id="5" creationId="{0043BE61-E304-41CD-B1F6-4F67C9428607}"/>
          </ac:spMkLst>
        </pc:spChg>
        <pc:spChg chg="add mod">
          <ac:chgData name="noh taehyun" userId="26ea3cd8016ad7de" providerId="LiveId" clId="{505CBE3B-48E5-42D2-877D-822278C06833}" dt="2021-12-23T13:16:04.342" v="15038" actId="20577"/>
          <ac:spMkLst>
            <pc:docMk/>
            <pc:sldMk cId="3271324746" sldId="294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13:49.242" v="14798" actId="478"/>
          <ac:picMkLst>
            <pc:docMk/>
            <pc:sldMk cId="3271324746" sldId="294"/>
            <ac:picMk id="3" creationId="{719B101B-AA32-4202-8C4B-5FDC1648CC5E}"/>
          </ac:picMkLst>
        </pc:picChg>
        <pc:picChg chg="add del mod">
          <ac:chgData name="noh taehyun" userId="26ea3cd8016ad7de" providerId="LiveId" clId="{505CBE3B-48E5-42D2-877D-822278C06833}" dt="2021-12-23T13:17:39.192" v="15045" actId="478"/>
          <ac:picMkLst>
            <pc:docMk/>
            <pc:sldMk cId="3271324746" sldId="294"/>
            <ac:picMk id="7" creationId="{E08C080A-62AC-4DA3-B22F-D57FB586B928}"/>
          </ac:picMkLst>
        </pc:picChg>
      </pc:sldChg>
      <pc:sldChg chg="delSp modSp add mod">
        <pc:chgData name="noh taehyun" userId="26ea3cd8016ad7de" providerId="LiveId" clId="{505CBE3B-48E5-42D2-877D-822278C06833}" dt="2021-12-23T13:17:55.972" v="15055" actId="1076"/>
        <pc:sldMkLst>
          <pc:docMk/>
          <pc:sldMk cId="2873239560" sldId="295"/>
        </pc:sldMkLst>
        <pc:spChg chg="mod">
          <ac:chgData name="noh taehyun" userId="26ea3cd8016ad7de" providerId="LiveId" clId="{505CBE3B-48E5-42D2-877D-822278C06833}" dt="2021-12-23T13:17:48.784" v="15052" actId="20577"/>
          <ac:spMkLst>
            <pc:docMk/>
            <pc:sldMk cId="2873239560" sldId="29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3T13:17:42.571" v="15046" actId="478"/>
          <ac:spMkLst>
            <pc:docMk/>
            <pc:sldMk cId="2873239560" sldId="295"/>
            <ac:spMk id="6" creationId="{4F232869-2B5B-4764-AF30-D9964F252200}"/>
          </ac:spMkLst>
        </pc:spChg>
        <pc:picChg chg="mod">
          <ac:chgData name="noh taehyun" userId="26ea3cd8016ad7de" providerId="LiveId" clId="{505CBE3B-48E5-42D2-877D-822278C06833}" dt="2021-12-23T13:17:55.972" v="15055" actId="1076"/>
          <ac:picMkLst>
            <pc:docMk/>
            <pc:sldMk cId="2873239560" sldId="295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19:31.313" v="15062" actId="1076"/>
        <pc:sldMkLst>
          <pc:docMk/>
          <pc:sldMk cId="597369585" sldId="296"/>
        </pc:sldMkLst>
        <pc:spChg chg="mod">
          <ac:chgData name="noh taehyun" userId="26ea3cd8016ad7de" providerId="LiveId" clId="{505CBE3B-48E5-42D2-877D-822278C06833}" dt="2021-12-23T13:19:24.595" v="15059" actId="1076"/>
          <ac:spMkLst>
            <pc:docMk/>
            <pc:sldMk cId="597369585" sldId="296"/>
            <ac:spMk id="5" creationId="{0043BE61-E304-41CD-B1F6-4F67C9428607}"/>
          </ac:spMkLst>
        </pc:spChg>
        <pc:picChg chg="add mod">
          <ac:chgData name="noh taehyun" userId="26ea3cd8016ad7de" providerId="LiveId" clId="{505CBE3B-48E5-42D2-877D-822278C06833}" dt="2021-12-23T13:19:31.313" v="15062" actId="1076"/>
          <ac:picMkLst>
            <pc:docMk/>
            <pc:sldMk cId="597369585" sldId="296"/>
            <ac:picMk id="3" creationId="{83122D1E-D880-4690-94DC-0A30AB41A8C3}"/>
          </ac:picMkLst>
        </pc:picChg>
        <pc:picChg chg="del">
          <ac:chgData name="noh taehyun" userId="26ea3cd8016ad7de" providerId="LiveId" clId="{505CBE3B-48E5-42D2-877D-822278C06833}" dt="2021-12-23T13:19:19.679" v="15057" actId="478"/>
          <ac:picMkLst>
            <pc:docMk/>
            <pc:sldMk cId="597369585" sldId="296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21:32.121" v="15070" actId="1076"/>
        <pc:sldMkLst>
          <pc:docMk/>
          <pc:sldMk cId="4104898096" sldId="297"/>
        </pc:sldMkLst>
        <pc:spChg chg="del">
          <ac:chgData name="noh taehyun" userId="26ea3cd8016ad7de" providerId="LiveId" clId="{505CBE3B-48E5-42D2-877D-822278C06833}" dt="2021-12-23T13:21:18.053" v="15067" actId="478"/>
          <ac:spMkLst>
            <pc:docMk/>
            <pc:sldMk cId="4104898096" sldId="297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20:44.033" v="15064" actId="478"/>
          <ac:picMkLst>
            <pc:docMk/>
            <pc:sldMk cId="4104898096" sldId="297"/>
            <ac:picMk id="3" creationId="{83122D1E-D880-4690-94DC-0A30AB41A8C3}"/>
          </ac:picMkLst>
        </pc:picChg>
        <pc:picChg chg="add mod">
          <ac:chgData name="noh taehyun" userId="26ea3cd8016ad7de" providerId="LiveId" clId="{505CBE3B-48E5-42D2-877D-822278C06833}" dt="2021-12-23T13:21:32.121" v="15070" actId="1076"/>
          <ac:picMkLst>
            <pc:docMk/>
            <pc:sldMk cId="4104898096" sldId="297"/>
            <ac:picMk id="6" creationId="{5345CFE9-66EE-4E88-8B65-DE3A795B3A67}"/>
          </ac:picMkLst>
        </pc:picChg>
      </pc:sldChg>
      <pc:sldChg chg="addSp delSp modSp add mod">
        <pc:chgData name="noh taehyun" userId="26ea3cd8016ad7de" providerId="LiveId" clId="{505CBE3B-48E5-42D2-877D-822278C06833}" dt="2021-12-23T13:22:54.129" v="15079" actId="1076"/>
        <pc:sldMkLst>
          <pc:docMk/>
          <pc:sldMk cId="2681272835" sldId="298"/>
        </pc:sldMkLst>
        <pc:picChg chg="add mod">
          <ac:chgData name="noh taehyun" userId="26ea3cd8016ad7de" providerId="LiveId" clId="{505CBE3B-48E5-42D2-877D-822278C06833}" dt="2021-12-23T13:22:54.129" v="15079" actId="1076"/>
          <ac:picMkLst>
            <pc:docMk/>
            <pc:sldMk cId="2681272835" sldId="298"/>
            <ac:picMk id="3" creationId="{84B1C275-C869-4AA5-91CC-C3AFBBB8C168}"/>
          </ac:picMkLst>
        </pc:picChg>
        <pc:picChg chg="del">
          <ac:chgData name="noh taehyun" userId="26ea3cd8016ad7de" providerId="LiveId" clId="{505CBE3B-48E5-42D2-877D-822278C06833}" dt="2021-12-23T13:22:38.153" v="15072" actId="478"/>
          <ac:picMkLst>
            <pc:docMk/>
            <pc:sldMk cId="2681272835" sldId="298"/>
            <ac:picMk id="6" creationId="{5345CFE9-66EE-4E88-8B65-DE3A795B3A67}"/>
          </ac:picMkLst>
        </pc:picChg>
      </pc:sldChg>
      <pc:sldChg chg="addSp modSp add mod ord">
        <pc:chgData name="noh taehyun" userId="26ea3cd8016ad7de" providerId="LiveId" clId="{505CBE3B-48E5-42D2-877D-822278C06833}" dt="2021-12-29T13:41:36.706" v="16051" actId="20577"/>
        <pc:sldMkLst>
          <pc:docMk/>
          <pc:sldMk cId="975912891" sldId="299"/>
        </pc:sldMkLst>
        <pc:spChg chg="mod">
          <ac:chgData name="noh taehyun" userId="26ea3cd8016ad7de" providerId="LiveId" clId="{505CBE3B-48E5-42D2-877D-822278C06833}" dt="2021-12-23T13:24:26.688" v="15116"/>
          <ac:spMkLst>
            <pc:docMk/>
            <pc:sldMk cId="975912891" sldId="299"/>
            <ac:spMk id="5" creationId="{0043BE61-E304-41CD-B1F6-4F67C9428607}"/>
          </ac:spMkLst>
        </pc:spChg>
        <pc:spChg chg="mod">
          <ac:chgData name="noh taehyun" userId="26ea3cd8016ad7de" providerId="LiveId" clId="{505CBE3B-48E5-42D2-877D-822278C06833}" dt="2021-12-29T13:41:36.706" v="16051" actId="20577"/>
          <ac:spMkLst>
            <pc:docMk/>
            <pc:sldMk cId="975912891" sldId="299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3T13:26:30.314" v="15690" actId="1076"/>
          <ac:picMkLst>
            <pc:docMk/>
            <pc:sldMk cId="975912891" sldId="299"/>
            <ac:picMk id="3" creationId="{D3A34C5A-0018-407F-8784-A56A257F4C52}"/>
          </ac:picMkLst>
        </pc:picChg>
      </pc:sldChg>
      <pc:sldChg chg="addSp delSp modSp add mod">
        <pc:chgData name="noh taehyun" userId="26ea3cd8016ad7de" providerId="LiveId" clId="{505CBE3B-48E5-42D2-877D-822278C06833}" dt="2021-12-23T13:27:26.696" v="15748" actId="1076"/>
        <pc:sldMkLst>
          <pc:docMk/>
          <pc:sldMk cId="1120416974" sldId="300"/>
        </pc:sldMkLst>
        <pc:spChg chg="mod">
          <ac:chgData name="noh taehyun" userId="26ea3cd8016ad7de" providerId="LiveId" clId="{505CBE3B-48E5-42D2-877D-822278C06833}" dt="2021-12-23T13:26:50.635" v="15739" actId="20577"/>
          <ac:spMkLst>
            <pc:docMk/>
            <pc:sldMk cId="1120416974" sldId="300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27:09.461" v="15744" actId="478"/>
          <ac:picMkLst>
            <pc:docMk/>
            <pc:sldMk cId="1120416974" sldId="300"/>
            <ac:picMk id="3" creationId="{D3A34C5A-0018-407F-8784-A56A257F4C52}"/>
          </ac:picMkLst>
        </pc:picChg>
        <pc:picChg chg="add mod">
          <ac:chgData name="noh taehyun" userId="26ea3cd8016ad7de" providerId="LiveId" clId="{505CBE3B-48E5-42D2-877D-822278C06833}" dt="2021-12-23T13:27:07.880" v="15743" actId="1076"/>
          <ac:picMkLst>
            <pc:docMk/>
            <pc:sldMk cId="1120416974" sldId="300"/>
            <ac:picMk id="7" creationId="{D57315E6-D0BF-4FCA-B768-DE356B282CBC}"/>
          </ac:picMkLst>
        </pc:picChg>
        <pc:picChg chg="add mod">
          <ac:chgData name="noh taehyun" userId="26ea3cd8016ad7de" providerId="LiveId" clId="{505CBE3B-48E5-42D2-877D-822278C06833}" dt="2021-12-23T13:27:26.696" v="15748" actId="1076"/>
          <ac:picMkLst>
            <pc:docMk/>
            <pc:sldMk cId="1120416974" sldId="300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1:54.989" v="15792" actId="1076"/>
        <pc:sldMkLst>
          <pc:docMk/>
          <pc:sldMk cId="1868978675" sldId="301"/>
        </pc:sldMkLst>
        <pc:spChg chg="mod">
          <ac:chgData name="noh taehyun" userId="26ea3cd8016ad7de" providerId="LiveId" clId="{505CBE3B-48E5-42D2-877D-822278C06833}" dt="2021-12-29T12:21:44.107" v="15786" actId="20577"/>
          <ac:spMkLst>
            <pc:docMk/>
            <pc:sldMk cId="1868978675" sldId="301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9T13:01:54.989" v="15792" actId="1076"/>
          <ac:picMkLst>
            <pc:docMk/>
            <pc:sldMk cId="1868978675" sldId="301"/>
            <ac:picMk id="3" creationId="{887CCD49-C03C-4D11-9FB8-89D53A2DD824}"/>
          </ac:picMkLst>
        </pc:picChg>
        <pc:picChg chg="del">
          <ac:chgData name="noh taehyun" userId="26ea3cd8016ad7de" providerId="LiveId" clId="{505CBE3B-48E5-42D2-877D-822278C06833}" dt="2021-12-29T12:21:24.472" v="15751" actId="478"/>
          <ac:picMkLst>
            <pc:docMk/>
            <pc:sldMk cId="1868978675" sldId="301"/>
            <ac:picMk id="7" creationId="{D57315E6-D0BF-4FCA-B768-DE356B282CBC}"/>
          </ac:picMkLst>
        </pc:picChg>
        <pc:picChg chg="del">
          <ac:chgData name="noh taehyun" userId="26ea3cd8016ad7de" providerId="LiveId" clId="{505CBE3B-48E5-42D2-877D-822278C06833}" dt="2021-12-29T12:21:26.956" v="15752" actId="478"/>
          <ac:picMkLst>
            <pc:docMk/>
            <pc:sldMk cId="1868978675" sldId="301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2:44.094" v="15797" actId="1076"/>
        <pc:sldMkLst>
          <pc:docMk/>
          <pc:sldMk cId="743226973" sldId="302"/>
        </pc:sldMkLst>
        <pc:spChg chg="add mod">
          <ac:chgData name="noh taehyun" userId="26ea3cd8016ad7de" providerId="LiveId" clId="{505CBE3B-48E5-42D2-877D-822278C06833}" dt="2021-12-29T13:02:44.094" v="15797" actId="1076"/>
          <ac:spMkLst>
            <pc:docMk/>
            <pc:sldMk cId="743226973" sldId="302"/>
            <ac:spMk id="7" creationId="{92581978-AAE7-4DDE-BA89-3D1A9FC43F80}"/>
          </ac:spMkLst>
        </pc:spChg>
        <pc:picChg chg="del">
          <ac:chgData name="noh taehyun" userId="26ea3cd8016ad7de" providerId="LiveId" clId="{505CBE3B-48E5-42D2-877D-822278C06833}" dt="2021-12-29T13:02:00.159" v="15794" actId="478"/>
          <ac:picMkLst>
            <pc:docMk/>
            <pc:sldMk cId="743226973" sldId="302"/>
            <ac:picMk id="3" creationId="{887CCD49-C03C-4D11-9FB8-89D53A2DD824}"/>
          </ac:picMkLst>
        </pc:picChg>
      </pc:sldChg>
      <pc:sldChg chg="addSp delSp modSp add mod">
        <pc:chgData name="noh taehyun" userId="26ea3cd8016ad7de" providerId="LiveId" clId="{505CBE3B-48E5-42D2-877D-822278C06833}" dt="2021-12-29T13:03:27.357" v="15805" actId="1076"/>
        <pc:sldMkLst>
          <pc:docMk/>
          <pc:sldMk cId="1761657969" sldId="303"/>
        </pc:sldMkLst>
        <pc:spChg chg="del">
          <ac:chgData name="noh taehyun" userId="26ea3cd8016ad7de" providerId="LiveId" clId="{505CBE3B-48E5-42D2-877D-822278C06833}" dt="2021-12-29T13:02:55.399" v="15799" actId="478"/>
          <ac:spMkLst>
            <pc:docMk/>
            <pc:sldMk cId="1761657969" sldId="303"/>
            <ac:spMk id="7" creationId="{92581978-AAE7-4DDE-BA89-3D1A9FC43F80}"/>
          </ac:spMkLst>
        </pc:spChg>
        <pc:spChg chg="add mod">
          <ac:chgData name="noh taehyun" userId="26ea3cd8016ad7de" providerId="LiveId" clId="{505CBE3B-48E5-42D2-877D-822278C06833}" dt="2021-12-29T13:03:27.357" v="15805" actId="1076"/>
          <ac:spMkLst>
            <pc:docMk/>
            <pc:sldMk cId="1761657969" sldId="303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4:05.077" v="15811" actId="1076"/>
        <pc:sldMkLst>
          <pc:docMk/>
          <pc:sldMk cId="2027944484" sldId="304"/>
        </pc:sldMkLst>
        <pc:spChg chg="add mod">
          <ac:chgData name="noh taehyun" userId="26ea3cd8016ad7de" providerId="LiveId" clId="{505CBE3B-48E5-42D2-877D-822278C06833}" dt="2021-12-29T13:04:05.077" v="15811" actId="1076"/>
          <ac:spMkLst>
            <pc:docMk/>
            <pc:sldMk cId="2027944484" sldId="304"/>
            <ac:spMk id="7" creationId="{697E042E-3E7A-4684-A682-A25FEE794DC9}"/>
          </ac:spMkLst>
        </pc:spChg>
        <pc:spChg chg="del">
          <ac:chgData name="noh taehyun" userId="26ea3cd8016ad7de" providerId="LiveId" clId="{505CBE3B-48E5-42D2-877D-822278C06833}" dt="2021-12-29T13:03:37.387" v="15807" actId="478"/>
          <ac:spMkLst>
            <pc:docMk/>
            <pc:sldMk cId="2027944484" sldId="304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6:47.188" v="15872" actId="1076"/>
        <pc:sldMkLst>
          <pc:docMk/>
          <pc:sldMk cId="1167283628" sldId="305"/>
        </pc:sldMkLst>
        <pc:spChg chg="mod">
          <ac:chgData name="noh taehyun" userId="26ea3cd8016ad7de" providerId="LiveId" clId="{505CBE3B-48E5-42D2-877D-822278C06833}" dt="2021-12-29T13:06:02.696" v="15834" actId="20577"/>
          <ac:spMkLst>
            <pc:docMk/>
            <pc:sldMk cId="1167283628" sldId="305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9T13:06:23.325" v="15866"/>
          <ac:spMkLst>
            <pc:docMk/>
            <pc:sldMk cId="1167283628" sldId="30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9T13:06:30.099" v="15868" actId="478"/>
          <ac:spMkLst>
            <pc:docMk/>
            <pc:sldMk cId="1167283628" sldId="305"/>
            <ac:spMk id="6" creationId="{4F232869-2B5B-4764-AF30-D9964F252200}"/>
          </ac:spMkLst>
        </pc:spChg>
        <pc:spChg chg="del">
          <ac:chgData name="noh taehyun" userId="26ea3cd8016ad7de" providerId="LiveId" clId="{505CBE3B-48E5-42D2-877D-822278C06833}" dt="2021-12-29T13:06:26.791" v="15867" actId="478"/>
          <ac:spMkLst>
            <pc:docMk/>
            <pc:sldMk cId="1167283628" sldId="305"/>
            <ac:spMk id="7" creationId="{697E042E-3E7A-4684-A682-A25FEE794DC9}"/>
          </ac:spMkLst>
        </pc:spChg>
        <pc:picChg chg="add mod">
          <ac:chgData name="noh taehyun" userId="26ea3cd8016ad7de" providerId="LiveId" clId="{505CBE3B-48E5-42D2-877D-822278C06833}" dt="2021-12-29T13:06:47.188" v="15872" actId="1076"/>
          <ac:picMkLst>
            <pc:docMk/>
            <pc:sldMk cId="1167283628" sldId="305"/>
            <ac:picMk id="3" creationId="{825CD6C3-7564-4707-A042-DF4B39968FCA}"/>
          </ac:picMkLst>
        </pc:picChg>
      </pc:sldChg>
      <pc:sldChg chg="addSp delSp modSp add mod">
        <pc:chgData name="noh taehyun" userId="26ea3cd8016ad7de" providerId="LiveId" clId="{505CBE3B-48E5-42D2-877D-822278C06833}" dt="2021-12-29T13:56:54.313" v="16052" actId="1076"/>
        <pc:sldMkLst>
          <pc:docMk/>
          <pc:sldMk cId="3870117308" sldId="306"/>
        </pc:sldMkLst>
        <pc:spChg chg="add mod">
          <ac:chgData name="noh taehyun" userId="26ea3cd8016ad7de" providerId="LiveId" clId="{505CBE3B-48E5-42D2-877D-822278C06833}" dt="2021-12-29T13:08:40.613" v="15931"/>
          <ac:spMkLst>
            <pc:docMk/>
            <pc:sldMk cId="3870117308" sldId="306"/>
            <ac:spMk id="12" creationId="{7BBF2000-ED66-483A-B269-FC39926C9095}"/>
          </ac:spMkLst>
        </pc:spChg>
        <pc:spChg chg="add mod ord">
          <ac:chgData name="noh taehyun" userId="26ea3cd8016ad7de" providerId="LiveId" clId="{505CBE3B-48E5-42D2-877D-822278C06833}" dt="2021-12-29T13:56:54.313" v="16052" actId="1076"/>
          <ac:spMkLst>
            <pc:docMk/>
            <pc:sldMk cId="3870117308" sldId="306"/>
            <ac:spMk id="15" creationId="{EF1ACFA6-35C9-497A-95CF-078089A19C43}"/>
          </ac:spMkLst>
        </pc:spChg>
        <pc:spChg chg="add mod">
          <ac:chgData name="noh taehyun" userId="26ea3cd8016ad7de" providerId="LiveId" clId="{505CBE3B-48E5-42D2-877D-822278C06833}" dt="2021-12-29T13:12:51.645" v="16029" actId="1076"/>
          <ac:spMkLst>
            <pc:docMk/>
            <pc:sldMk cId="3870117308" sldId="306"/>
            <ac:spMk id="16" creationId="{0BEFE3FC-22C7-40B8-BC15-11A2E1669A60}"/>
          </ac:spMkLst>
        </pc:spChg>
        <pc:spChg chg="add mod">
          <ac:chgData name="noh taehyun" userId="26ea3cd8016ad7de" providerId="LiveId" clId="{505CBE3B-48E5-42D2-877D-822278C06833}" dt="2021-12-29T13:10:00.410" v="16022" actId="1038"/>
          <ac:spMkLst>
            <pc:docMk/>
            <pc:sldMk cId="3870117308" sldId="306"/>
            <ac:spMk id="17" creationId="{703E27AE-C9E5-47D4-98BB-7021A5C5DEDA}"/>
          </ac:spMkLst>
        </pc:spChg>
        <pc:spChg chg="add mod">
          <ac:chgData name="noh taehyun" userId="26ea3cd8016ad7de" providerId="LiveId" clId="{505CBE3B-48E5-42D2-877D-822278C06833}" dt="2021-12-29T13:10:30.446" v="16026" actId="1076"/>
          <ac:spMkLst>
            <pc:docMk/>
            <pc:sldMk cId="3870117308" sldId="306"/>
            <ac:spMk id="22" creationId="{16550306-99F9-4256-95CB-EE4E036ACB8B}"/>
          </ac:spMkLst>
        </pc:spChg>
        <pc:picChg chg="del">
          <ac:chgData name="noh taehyun" userId="26ea3cd8016ad7de" providerId="LiveId" clId="{505CBE3B-48E5-42D2-877D-822278C06833}" dt="2021-12-29T13:06:53.654" v="15874" actId="478"/>
          <ac:picMkLst>
            <pc:docMk/>
            <pc:sldMk cId="3870117308" sldId="306"/>
            <ac:picMk id="3" creationId="{825CD6C3-7564-4707-A042-DF4B39968FCA}"/>
          </ac:picMkLst>
        </pc:picChg>
        <pc:cxnChg chg="add del">
          <ac:chgData name="noh taehyun" userId="26ea3cd8016ad7de" providerId="LiveId" clId="{505CBE3B-48E5-42D2-877D-822278C06833}" dt="2021-12-29T13:07:39.856" v="15876" actId="11529"/>
          <ac:cxnSpMkLst>
            <pc:docMk/>
            <pc:sldMk cId="3870117308" sldId="306"/>
            <ac:cxnSpMk id="6" creationId="{FFA0F456-E5A1-4906-80A6-79431CCDEB0F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8" creationId="{D633384C-8FF4-4C33-A246-D44CC2BF6F1A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10" creationId="{475225E0-EDCF-48BA-9FCD-99D81BFDA4CC}"/>
          </ac:cxnSpMkLst>
        </pc:cxnChg>
        <pc:cxnChg chg="add mod">
          <ac:chgData name="noh taehyun" userId="26ea3cd8016ad7de" providerId="LiveId" clId="{505CBE3B-48E5-42D2-877D-822278C06833}" dt="2021-12-29T13:08:49.119" v="15933" actId="13822"/>
          <ac:cxnSpMkLst>
            <pc:docMk/>
            <pc:sldMk cId="3870117308" sldId="306"/>
            <ac:cxnSpMk id="14" creationId="{325F0292-3A7F-4148-9E80-D9403F971DC0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8" creationId="{0FAA8DEA-3CA2-4B45-98F0-53DF49B13D55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9" creationId="{D832F655-05BF-486B-A41D-F85289751C8E}"/>
          </ac:cxnSpMkLst>
        </pc:cxnChg>
        <pc:cxnChg chg="add mod">
          <ac:chgData name="noh taehyun" userId="26ea3cd8016ad7de" providerId="LiveId" clId="{505CBE3B-48E5-42D2-877D-822278C06833}" dt="2021-12-29T13:10:15.885" v="16024" actId="13822"/>
          <ac:cxnSpMkLst>
            <pc:docMk/>
            <pc:sldMk cId="3870117308" sldId="306"/>
            <ac:cxnSpMk id="21" creationId="{F88AE309-C904-4A99-89B7-F70C3094B6A0}"/>
          </ac:cxnSpMkLst>
        </pc:cxnChg>
      </pc:sldChg>
      <pc:sldChg chg="addSp delSp modSp add mod">
        <pc:chgData name="noh taehyun" userId="26ea3cd8016ad7de" providerId="LiveId" clId="{505CBE3B-48E5-42D2-877D-822278C06833}" dt="2021-12-30T13:55:08.597" v="16280" actId="6549"/>
        <pc:sldMkLst>
          <pc:docMk/>
          <pc:sldMk cId="3779155397" sldId="307"/>
        </pc:sldMkLst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2" creationId="{7BBF2000-ED66-483A-B269-FC39926C9095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5" creationId="{EF1ACFA6-35C9-497A-95CF-078089A19C4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6" creationId="{0BEFE3FC-22C7-40B8-BC15-11A2E1669A60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7" creationId="{703E27AE-C9E5-47D4-98BB-7021A5C5DEDA}"/>
          </ac:spMkLst>
        </pc:spChg>
        <pc:spChg chg="add del mod">
          <ac:chgData name="noh taehyun" userId="26ea3cd8016ad7de" providerId="LiveId" clId="{505CBE3B-48E5-42D2-877D-822278C06833}" dt="2021-12-30T13:32:29.107" v="16228" actId="478"/>
          <ac:spMkLst>
            <pc:docMk/>
            <pc:sldMk cId="3779155397" sldId="307"/>
            <ac:spMk id="20" creationId="{299C7817-A198-49C9-89CC-4145ECFF6E1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1-12-30T13:55:08.597" v="16280" actId="6549"/>
          <ac:spMkLst>
            <pc:docMk/>
            <pc:sldMk cId="3779155397" sldId="307"/>
            <ac:spMk id="23" creationId="{93CD3957-FF22-4876-B9AA-D48D3E7D7522}"/>
          </ac:spMkLst>
        </pc:sp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8" creationId="{D633384C-8FF4-4C33-A246-D44CC2BF6F1A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0" creationId="{475225E0-EDCF-48BA-9FCD-99D81BFDA4CC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4" creationId="{325F0292-3A7F-4148-9E80-D9403F971DC0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8" creationId="{0FAA8DEA-3CA2-4B45-98F0-53DF49B13D55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9" creationId="{D832F655-05BF-486B-A41D-F85289751C8E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21" creationId="{F88AE309-C904-4A99-89B7-F70C3094B6A0}"/>
          </ac:cxnSpMkLst>
        </pc:cxnChg>
      </pc:sldChg>
      <pc:sldChg chg="modSp add mod ord">
        <pc:chgData name="noh taehyun" userId="26ea3cd8016ad7de" providerId="LiveId" clId="{505CBE3B-48E5-42D2-877D-822278C06833}" dt="2021-12-30T12:56:12.924" v="16170" actId="207"/>
        <pc:sldMkLst>
          <pc:docMk/>
          <pc:sldMk cId="3179505142" sldId="308"/>
        </pc:sldMkLst>
        <pc:spChg chg="mod">
          <ac:chgData name="noh taehyun" userId="26ea3cd8016ad7de" providerId="LiveId" clId="{505CBE3B-48E5-42D2-877D-822278C06833}" dt="2021-12-30T12:56:12.924" v="16170" actId="207"/>
          <ac:spMkLst>
            <pc:docMk/>
            <pc:sldMk cId="3179505142" sldId="308"/>
            <ac:spMk id="20" creationId="{299C7817-A198-49C9-89CC-4145ECFF6E13}"/>
          </ac:spMkLst>
        </pc:spChg>
      </pc:sldChg>
      <pc:sldChg chg="addSp delSp modSp add mod">
        <pc:chgData name="noh taehyun" userId="26ea3cd8016ad7de" providerId="LiveId" clId="{505CBE3B-48E5-42D2-877D-822278C06833}" dt="2021-12-30T14:00:22.482" v="16284" actId="20577"/>
        <pc:sldMkLst>
          <pc:docMk/>
          <pc:sldMk cId="81965942" sldId="309"/>
        </pc:sldMkLst>
        <pc:spChg chg="add mod">
          <ac:chgData name="noh taehyun" userId="26ea3cd8016ad7de" providerId="LiveId" clId="{505CBE3B-48E5-42D2-877D-822278C06833}" dt="2021-12-30T14:00:22.482" v="16284" actId="20577"/>
          <ac:spMkLst>
            <pc:docMk/>
            <pc:sldMk cId="81965942" sldId="309"/>
            <ac:spMk id="6" creationId="{B23AF03C-1B2D-4555-A251-94388AF2652C}"/>
          </ac:spMkLst>
        </pc:spChg>
        <pc:spChg chg="del">
          <ac:chgData name="noh taehyun" userId="26ea3cd8016ad7de" providerId="LiveId" clId="{505CBE3B-48E5-42D2-877D-822278C06833}" dt="2021-12-30T13:33:22.658" v="16236" actId="478"/>
          <ac:spMkLst>
            <pc:docMk/>
            <pc:sldMk cId="81965942" sldId="309"/>
            <ac:spMk id="23" creationId="{93CD3957-FF22-4876-B9AA-D48D3E7D7522}"/>
          </ac:spMkLst>
        </pc:spChg>
      </pc:sldChg>
      <pc:sldChg chg="addSp delSp modSp add mod">
        <pc:chgData name="noh taehyun" userId="26ea3cd8016ad7de" providerId="LiveId" clId="{505CBE3B-48E5-42D2-877D-822278C06833}" dt="2021-12-30T14:07:23.036" v="16288" actId="20577"/>
        <pc:sldMkLst>
          <pc:docMk/>
          <pc:sldMk cId="793529108" sldId="310"/>
        </pc:sldMkLst>
        <pc:spChg chg="del">
          <ac:chgData name="noh taehyun" userId="26ea3cd8016ad7de" providerId="LiveId" clId="{505CBE3B-48E5-42D2-877D-822278C06833}" dt="2021-12-30T13:35:30.145" v="16254" actId="478"/>
          <ac:spMkLst>
            <pc:docMk/>
            <pc:sldMk cId="793529108" sldId="310"/>
            <ac:spMk id="6" creationId="{B23AF03C-1B2D-4555-A251-94388AF2652C}"/>
          </ac:spMkLst>
        </pc:spChg>
        <pc:spChg chg="add mod">
          <ac:chgData name="noh taehyun" userId="26ea3cd8016ad7de" providerId="LiveId" clId="{505CBE3B-48E5-42D2-877D-822278C06833}" dt="2021-12-30T14:07:23.036" v="16288" actId="20577"/>
          <ac:spMkLst>
            <pc:docMk/>
            <pc:sldMk cId="793529108" sldId="310"/>
            <ac:spMk id="7" creationId="{1C78AE0C-DC75-4654-A93A-9A73C5F76D5A}"/>
          </ac:spMkLst>
        </pc:spChg>
        <pc:spChg chg="add mod">
          <ac:chgData name="noh taehyun" userId="26ea3cd8016ad7de" providerId="LiveId" clId="{505CBE3B-48E5-42D2-877D-822278C06833}" dt="2021-12-30T13:36:43.166" v="16279" actId="1076"/>
          <ac:spMkLst>
            <pc:docMk/>
            <pc:sldMk cId="793529108" sldId="310"/>
            <ac:spMk id="8" creationId="{ADE9875C-C65F-41BB-B917-20A3044256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F6A7-A6C2-435B-8718-9B31A61A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3D63CC-5251-4ABB-8D7B-DA3D5BE08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06BB-C12A-4090-B2E9-5B2769AF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85A7A-F466-4982-9931-387A3F16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69386-8104-4A0F-BEEE-7B51CB8B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7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D2AA-84EF-4B00-9058-6E5A51A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5AA53-6D10-486C-BC86-DCD027C8A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970A0-8C15-40B4-9681-CB0639CF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5AE42-799B-4012-8790-50F07427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FEAA7-F170-4D71-8EB1-92129D15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4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03439-543D-4DC6-8B51-4B5E1405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01D51-3516-4B81-8D73-FA6E38F9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0899E-A1C7-4A36-8F28-CB1FB948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51675-89E2-4787-A8E6-CEB6D1B6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31F85-B10D-4841-B8DC-342E914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1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6580-A74C-42E4-854A-C4D07FA0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6BEA-9C43-4F10-830E-E987AC4A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A7F9D-273F-4BD0-BE0C-9FCC64E8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1C1D5-FD48-47D3-8955-81C6E0D5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B80C7-C941-4D1B-A7B2-8850ACA4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6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1CE73-3219-4E98-BEA6-C1F92287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74A13-E960-4A31-9A41-6A2747B8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F59E2-E81F-41CB-B216-C70AFCD1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2119D-ED57-4B4D-B35C-0DE38AE4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013E5-BBD6-4BCC-B1EE-F4038C6B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E630-C6C1-41BF-B2C5-C79B7F2B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D04A2-1483-4364-A336-779CF9AA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5A4F4-DA2E-43A2-AD69-8D0DAA87F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4CB84-ED85-4C8A-B16E-140E0F94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659BE-F2AD-452E-BF78-8EB6CAC0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9E870-F4B4-4A98-9B0D-E770DD2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8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3BD22-60DF-4A1D-ADB2-07F8D429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BD39C-34A1-4BA3-A456-D4717F56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B0AC6C-F72F-4F45-99F4-3C7617F13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3202FE-E6A7-4220-B564-9ED98447C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A0297A-C049-485E-A83B-A1952534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59C32A-82F5-46A7-A5D5-28D8033E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91E031-0714-4DBF-83EF-0B2C5F19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6C95B-239A-4521-89DA-D6B3B53B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1490F-F10D-46C6-8D8B-B39FE171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416838-A275-4DA5-B86F-747EB616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64DCF-B61D-4E15-9A93-2FC8D130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145B4D-FA63-4610-892F-5D03D9C0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7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3A428C-0BE7-452E-AD14-9561F98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DDA33-6E2A-4608-8248-9FDA8A25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B567B-1990-4C04-8A22-CB8C091A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4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D98A3-BB81-476D-88D5-60F50ACC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7796-3121-400B-A3BF-796CFDF7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39B69-29AF-4AD8-A244-C2A87B6D0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166593-9B23-4887-AD97-7CF93763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E60AA-A9AE-4483-802F-60FB7B1A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26DE7-23DC-4E9F-BB53-E15AF107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6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1681-3291-4BDE-89E6-2FD3C3DC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494059-9FF9-43DE-8FD7-078785864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0FD273-58C7-4C8B-B2BF-368999E0D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F87DE-8279-464E-92EE-6D98750D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86AD97-75B7-43D3-9A99-5D89CE55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92650E-7667-4265-BAFD-625CE50A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6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675B96-3997-4B31-BFAA-344FB11D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8859D-5F72-49D7-8D5B-3A3225B92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2F27E-5744-474F-8E7A-CCA594BA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6E4F-4DCE-433C-BE47-3B753ED43087}" type="datetimeFigureOut">
              <a:rPr lang="ko-KR" altLang="en-US" smtClean="0"/>
              <a:t>2021-12-29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364EB-7081-4E6D-AF43-CA1B6770C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BC6F0-2F4E-4620-98B5-334AF880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6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6CD800B-F870-4CB5-A6CE-9CAF8245730B}"/>
              </a:ext>
            </a:extLst>
          </p:cNvPr>
          <p:cNvSpPr/>
          <p:nvPr/>
        </p:nvSpPr>
        <p:spPr>
          <a:xfrm>
            <a:off x="1600202" y="1153886"/>
            <a:ext cx="5103724" cy="5540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3375813" y="1410893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6C3F58-4789-4E78-ABE7-89FE7B6EA162}"/>
              </a:ext>
            </a:extLst>
          </p:cNvPr>
          <p:cNvSpPr/>
          <p:nvPr/>
        </p:nvSpPr>
        <p:spPr>
          <a:xfrm>
            <a:off x="2978108" y="1974887"/>
            <a:ext cx="3799116" cy="37395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480-1324-414C-9CCA-2E2A48B6B503}"/>
              </a:ext>
            </a:extLst>
          </p:cNvPr>
          <p:cNvSpPr txBox="1"/>
          <p:nvPr/>
        </p:nvSpPr>
        <p:spPr>
          <a:xfrm>
            <a:off x="3213185" y="3446981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통계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E86BF3-4D56-4E02-81D5-C629FCAF3A54}"/>
              </a:ext>
            </a:extLst>
          </p:cNvPr>
          <p:cNvSpPr/>
          <p:nvPr/>
        </p:nvSpPr>
        <p:spPr>
          <a:xfrm>
            <a:off x="5426065" y="1513222"/>
            <a:ext cx="3799116" cy="383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9E84F-A4DA-4D50-AA89-CA71B125EA8D}"/>
              </a:ext>
            </a:extLst>
          </p:cNvPr>
          <p:cNvSpPr txBox="1"/>
          <p:nvPr/>
        </p:nvSpPr>
        <p:spPr>
          <a:xfrm>
            <a:off x="6096000" y="1808205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F4BF8C-7AAC-4196-8A14-5AD38CDD5ABE}"/>
              </a:ext>
            </a:extLst>
          </p:cNvPr>
          <p:cNvSpPr/>
          <p:nvPr/>
        </p:nvSpPr>
        <p:spPr>
          <a:xfrm>
            <a:off x="5561721" y="2553498"/>
            <a:ext cx="2492673" cy="25734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6CC96-4307-46D3-90C1-DA25C755863D}"/>
              </a:ext>
            </a:extLst>
          </p:cNvPr>
          <p:cNvSpPr txBox="1"/>
          <p:nvPr/>
        </p:nvSpPr>
        <p:spPr>
          <a:xfrm>
            <a:off x="5605503" y="2773219"/>
            <a:ext cx="225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고성능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9870BD-0C69-4C43-BFEE-E9550DE6E0E6}"/>
              </a:ext>
            </a:extLst>
          </p:cNvPr>
          <p:cNvSpPr/>
          <p:nvPr/>
        </p:nvSpPr>
        <p:spPr>
          <a:xfrm>
            <a:off x="5976257" y="4218799"/>
            <a:ext cx="727669" cy="7342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2F45E9-273F-4529-9E7D-11353F07F6D5}"/>
              </a:ext>
            </a:extLst>
          </p:cNvPr>
          <p:cNvCxnSpPr>
            <a:cxnSpLocks/>
          </p:cNvCxnSpPr>
          <p:nvPr/>
        </p:nvCxnSpPr>
        <p:spPr>
          <a:xfrm>
            <a:off x="6340091" y="4585899"/>
            <a:ext cx="2576715" cy="9084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A91B0E-0073-427C-B24F-0C7407FF8E82}"/>
              </a:ext>
            </a:extLst>
          </p:cNvPr>
          <p:cNvSpPr txBox="1"/>
          <p:nvPr/>
        </p:nvSpPr>
        <p:spPr>
          <a:xfrm>
            <a:off x="8702502" y="5192306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(AI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인공지능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딥러닝 활용분야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2A188-01F4-4028-9B55-61E236E5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1" y="1787057"/>
            <a:ext cx="9082568" cy="45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F5D69-0C49-43B5-8D99-AE121158D3FE}"/>
              </a:ext>
            </a:extLst>
          </p:cNvPr>
          <p:cNvSpPr txBox="1"/>
          <p:nvPr/>
        </p:nvSpPr>
        <p:spPr>
          <a:xfrm>
            <a:off x="1026994" y="1832862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 공개한 기계학습 라이브러리이다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구글이란 세계적 경쟁력을 보유한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텐서플로우는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필요한 연산과정을 행렬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흐름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플로우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나타내는 그래프로 표현하고 실행시키는 패키지이다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수치는 다차원 행렬로 표현한다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신경망 모형은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플로우로 표현이 용이한 형태이다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 / 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선택적으로 사용 가능하다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컴퓨팅이란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함께 이용하여 애플리케이션의 처리속도를 높이는 기술이다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정수연산에 최적화 되어 있어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전반의 제어와 사무용 및 일상용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 애플리케이션을 구동하는데 적합하다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반면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부동소수점 연산 능력이 뛰어나며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게임과 같은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보다 훨씬 빠르게 처리한다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3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크기에 따른 위험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E3D59-7EC6-4FC1-83E3-BC3DC1FB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93" y="1803183"/>
            <a:ext cx="8458005" cy="45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빅데이터란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C8609-7A89-4D53-9A97-02F1A7B73402}"/>
              </a:ext>
            </a:extLst>
          </p:cNvPr>
          <p:cNvSpPr txBox="1"/>
          <p:nvPr/>
        </p:nvSpPr>
        <p:spPr>
          <a:xfrm>
            <a:off x="1026994" y="1913544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컴퓨터 입장에서는 데이터가 커져도 기술적으로 달라질 것이 없음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사이즈가 기술적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물리적으로 단일 컴퓨터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단일 데이터베이스로 처리하는데 무리가 되는 크기의 데이터가 있다면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유튜브 동영상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보유 자료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로그 등은 대용량 컴퓨터로 처리하는 것이 비용 면에서 효율적이 아님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예전엔 이러한 데이터를 모두 보유하고 활용하고자 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이제는 이를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머신러닝에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학습시키므로써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대용량의 데이터를 굳이 보유하지 않아도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잘 학습된 모델 하나로 부가가치를 창출하고자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87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0F3B9-7ABD-4C5F-8EFC-462970E9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31" y="1678740"/>
            <a:ext cx="8123940" cy="50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55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Static Data / Event Log data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속성에 해당하는 데이터로 시간에 따라 바뀌지 않는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연령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지역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제조사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생산일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상태에 해당하는 데이터로 시간에 따라 바뀌는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 위치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조회 키워드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클릭 페이지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일반적으로 행은 관측단위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열은 변수로 지정되는 정형 데이터 구조에서는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데이터를 처리하기 어려움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 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이용한 데이터 처리 수요가 증가하고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광고 추천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Facebook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자살 예측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데이터에 의한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Alert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5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표본으로부터 모집단의 정보를 추정하거나 모집단의 상태를 추측하는 과학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4AA60-4ACE-487A-9151-266E167CF61D}"/>
              </a:ext>
            </a:extLst>
          </p:cNvPr>
          <p:cNvSpPr txBox="1"/>
          <p:nvPr/>
        </p:nvSpPr>
        <p:spPr>
          <a:xfrm>
            <a:off x="697925" y="318748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주요 변천사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FB8A-926C-40C1-A65B-88E34AB97E1C}"/>
              </a:ext>
            </a:extLst>
          </p:cNvPr>
          <p:cNvSpPr txBox="1"/>
          <p:nvPr/>
        </p:nvSpPr>
        <p:spPr>
          <a:xfrm>
            <a:off x="1026994" y="3740515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Galton(1800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 기본 개념 제시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Pearson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회귀분석 완성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중심극한정리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Fisher : F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실험계획법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853841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58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 미국 대통령 선거 당시 출구조사가 고전 통계학의 한계를 보여준다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대선기간 중에 공표되었던 여론조사 결과와 실제 개표 결과가 너무도 판이하여 미국의 여론조사 기관 및 언론들이 제대로 망신을 당했던 선거이다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표본오차와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비표본오차로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인해 생기는 한계이다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표본오차란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수를 최소화 하고자 하는 통계적 정의에 따라 발생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증가에 따라 감소시킬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37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비표본오차란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트럼프 선거가 대표적인 예시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과학적 접근이 어려워 계산이 불가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이로 인해 실제 값과 추정 값이 다를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발전 흐름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9D51D2-DFF4-460B-A751-310B3A4D973E}"/>
              </a:ext>
            </a:extLst>
          </p:cNvPr>
          <p:cNvCxnSpPr>
            <a:cxnSpLocks/>
          </p:cNvCxnSpPr>
          <p:nvPr/>
        </p:nvCxnSpPr>
        <p:spPr>
          <a:xfrm>
            <a:off x="697927" y="3722914"/>
            <a:ext cx="11265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402AF6-C548-40A1-BAAC-72F16559E230}"/>
              </a:ext>
            </a:extLst>
          </p:cNvPr>
          <p:cNvCxnSpPr>
            <a:cxnSpLocks/>
          </p:cNvCxnSpPr>
          <p:nvPr/>
        </p:nvCxnSpPr>
        <p:spPr>
          <a:xfrm>
            <a:off x="697927" y="3287486"/>
            <a:ext cx="3922269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617074" y="1754543"/>
            <a:ext cx="4003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고전적 통계에 기반한 데이터 분석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모형이 제시되었으나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XOR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문제를 해결하지 못하고 좌절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암흑기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E649F-8CE1-4DFE-B4DF-7AF0B8C90E2B}"/>
              </a:ext>
            </a:extLst>
          </p:cNvPr>
          <p:cNvSpPr txBox="1"/>
          <p:nvPr/>
        </p:nvSpPr>
        <p:spPr>
          <a:xfrm>
            <a:off x="1402255" y="3803470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1900 ~ 1950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3D7C-79C2-4EA4-A24C-C5E569D178B9}"/>
              </a:ext>
            </a:extLst>
          </p:cNvPr>
          <p:cNvSpPr txBox="1"/>
          <p:nvPr/>
        </p:nvSpPr>
        <p:spPr>
          <a:xfrm>
            <a:off x="4903633" y="3098102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1950 ~ 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957ED0-5949-4EAC-BB23-B1A761A49F5B}"/>
              </a:ext>
            </a:extLst>
          </p:cNvPr>
          <p:cNvSpPr txBox="1"/>
          <p:nvPr/>
        </p:nvSpPr>
        <p:spPr>
          <a:xfrm>
            <a:off x="4650872" y="4102463"/>
            <a:ext cx="4155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모델을 완성시켰으나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기계학습 방법에서 또 한 번 좌절을 겪음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차 암흑기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 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Backpropagation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작동하지 않는 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C1C984-F146-472D-9ECA-CB25D1511FD9}"/>
              </a:ext>
            </a:extLst>
          </p:cNvPr>
          <p:cNvCxnSpPr>
            <a:cxnSpLocks/>
          </p:cNvCxnSpPr>
          <p:nvPr/>
        </p:nvCxnSpPr>
        <p:spPr>
          <a:xfrm>
            <a:off x="4691447" y="3962399"/>
            <a:ext cx="243869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D82AAD-C8A9-4A4C-A268-DCD0341F1728}"/>
              </a:ext>
            </a:extLst>
          </p:cNvPr>
          <p:cNvSpPr txBox="1"/>
          <p:nvPr/>
        </p:nvSpPr>
        <p:spPr>
          <a:xfrm>
            <a:off x="7651658" y="3803471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~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C5A87E-1F44-4254-B309-816033765568}"/>
              </a:ext>
            </a:extLst>
          </p:cNvPr>
          <p:cNvCxnSpPr>
            <a:cxnSpLocks/>
          </p:cNvCxnSpPr>
          <p:nvPr/>
        </p:nvCxnSpPr>
        <p:spPr>
          <a:xfrm>
            <a:off x="7239001" y="3282768"/>
            <a:ext cx="460465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9E8235-CC8D-41AF-9B0E-903354FC8036}"/>
              </a:ext>
            </a:extLst>
          </p:cNvPr>
          <p:cNvSpPr txBox="1"/>
          <p:nvPr/>
        </p:nvSpPr>
        <p:spPr>
          <a:xfrm>
            <a:off x="7239001" y="977877"/>
            <a:ext cx="4255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제프리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힌튼의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손글씨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숫자 인식을 발판으로 인간보다 더 정확한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모델을 제시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이후 알파고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휴대폰 지문인식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음성인식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인공지능 비서 등의 많은 분야로 발전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시기부터 강화학습 등도 크게 발전함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8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1855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738112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48132-D28A-466D-8DAF-46B62E8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6" y="3089721"/>
            <a:ext cx="9115536" cy="3256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496FB-C0B1-42EA-B9FA-5AAE9268C4FC}"/>
              </a:ext>
            </a:extLst>
          </p:cNvPr>
          <p:cNvSpPr txBox="1"/>
          <p:nvPr/>
        </p:nvSpPr>
        <p:spPr>
          <a:xfrm>
            <a:off x="711673" y="2364659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</a:t>
            </a:r>
          </a:p>
        </p:txBody>
      </p:sp>
    </p:spTree>
    <p:extLst>
      <p:ext uri="{BB962C8B-B14F-4D97-AF65-F5344CB8AC3E}">
        <p14:creationId xmlns:p14="http://schemas.microsoft.com/office/powerpoint/2010/main" val="236074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38800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해결방법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4484747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다른 표본에서도 같은 추정이 나오도록 데이터를 수집하는 것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불가능한 방법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왜냐하면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안그래도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작은 데이터에서 또 이를 나눠야 하기 때문임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분포를 통해 재현성을 확인함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Big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경우는 풍부한 데이터 셋을 바탕으로 재현성을 분포를 통해 증명하는 것이 아니라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현실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그자체를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반영하므로 실증적 재현이 가능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07326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이어서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…)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625815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기본적으로 표본 수를 최소화하고자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 증가는 비용의 증가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표본오차는 표본 수가 증가하면 줄어들지만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비 표본 오차는 과학적 접근이 어려워 계산이 불가능함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오차에 의해 참값과 통계적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추정값이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다른 결과를 줄 가능성이 존재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95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Big data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의 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통계학은 목적에 따라 데이터를 수집함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특히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사전에 계획된 방법으로 데이터를 수집하기 때문에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등의 문제를 해결하는 형태로 데이터를 수집하지만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빅데이터는 분석 목적과 상관없이 축적된 데이터이므로 해석 시 주의가 필요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교락이란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코로나 혹은 국가별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수를 그대로 사용하거나 비교하지 못하는 것을 예로 들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수집 환경 및 데이터 수집의 적극성이 동일하지 않기 때문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일본의 경우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비적극적인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검사로 인해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수가 매우 적게 나오는데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전혀 고려하지 않은 채 비교하는 것은 합당하지 않음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26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분석 요구사항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이후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분석에 대한 요구사항은 다양해짐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자신의 연구가설을 증명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주로 학문적 요구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Prediction/Forecasting, Decision Making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 다양한 비즈니스 요구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31892-F595-455B-A96D-BBBF4517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3429000"/>
            <a:ext cx="8261385" cy="29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930095"/>
            <a:ext cx="1013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전통적 통계학에서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그리고 현대 빅데이터 분야에서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Non-Linear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스몰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데이터에서의 고차항의 모형을 사용하면 좋으나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커진다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빅데이터에서는 복잡한 모형을 사용해도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덜하다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B17BA-7B3B-4957-9A6E-C9DB4BEA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1885925"/>
            <a:ext cx="9320164" cy="32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빅 데이터의 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 데이터의 경우 모형을 만드는데 모든 데이터를 사용하지 않고 모형 검증을 위한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Test-Set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남겨둘 수 있는 여유가 존재한다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방법이 실증적 재현성이다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00A032-9962-4BA4-8F11-EC68C56D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77533"/>
              </p:ext>
            </p:extLst>
          </p:nvPr>
        </p:nvGraphicFramePr>
        <p:xfrm>
          <a:off x="1197813" y="180927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611381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8493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4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7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1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6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9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2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33929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9C12E86-3027-484A-A51F-EE04E228F901}"/>
              </a:ext>
            </a:extLst>
          </p:cNvPr>
          <p:cNvCxnSpPr/>
          <p:nvPr/>
        </p:nvCxnSpPr>
        <p:spPr>
          <a:xfrm>
            <a:off x="9529011" y="2181726"/>
            <a:ext cx="0" cy="1491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B0FC7-3A61-4E03-A0FE-800E4A38086C}"/>
              </a:ext>
            </a:extLst>
          </p:cNvPr>
          <p:cNvSpPr txBox="1"/>
          <p:nvPr/>
        </p:nvSpPr>
        <p:spPr>
          <a:xfrm>
            <a:off x="9732210" y="2473392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Train data set.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CC17F6B-22D0-4FF7-A288-687F5F746D2A}"/>
              </a:ext>
            </a:extLst>
          </p:cNvPr>
          <p:cNvCxnSpPr>
            <a:cxnSpLocks/>
          </p:cNvCxnSpPr>
          <p:nvPr/>
        </p:nvCxnSpPr>
        <p:spPr>
          <a:xfrm>
            <a:off x="9529011" y="4030033"/>
            <a:ext cx="0" cy="7459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8CFBE5-A0DE-49C2-8723-19919BC6DA15}"/>
              </a:ext>
            </a:extLst>
          </p:cNvPr>
          <p:cNvSpPr txBox="1"/>
          <p:nvPr/>
        </p:nvSpPr>
        <p:spPr>
          <a:xfrm>
            <a:off x="9732210" y="4030033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 data set.</a:t>
            </a:r>
          </a:p>
        </p:txBody>
      </p:sp>
    </p:spTree>
    <p:extLst>
      <p:ext uri="{BB962C8B-B14F-4D97-AF65-F5344CB8AC3E}">
        <p14:creationId xmlns:p14="http://schemas.microsoft.com/office/powerpoint/2010/main" val="393355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Columns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 Row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6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3147F-35C6-4A1F-91A8-521A0430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2" y="2367551"/>
            <a:ext cx="5721944" cy="39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22E1F-4D56-40AE-8C67-B0CDCF43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3" y="2305529"/>
            <a:ext cx="7897141" cy="42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4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4360B-4A09-4F29-B559-F87F27A6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11" y="897596"/>
            <a:ext cx="9549294" cy="5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11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사이언티스트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   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 엔지니어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83132" y="2048072"/>
            <a:ext cx="444478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억대 연봉의 주인공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코딩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시각화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도메인의 모든 분야에서 정점을 찍은 사람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 업무는 데이터 분석과 데이터에 적합한 모델 제작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등의 설계가 주요 업무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D2F83-B2A1-44C9-97F5-464079A9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22" y="1393477"/>
            <a:ext cx="5508251" cy="44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52" y="7295147"/>
            <a:ext cx="6496957" cy="2333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4D51D-E24A-474C-BC29-A96E3B87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03" y="1723273"/>
            <a:ext cx="7354782" cy="48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9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6" y="2146155"/>
            <a:ext cx="10459207" cy="3757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37" y="7284236"/>
            <a:ext cx="665890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0" y="2198889"/>
            <a:ext cx="11767419" cy="33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9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회귀모형에서 미지수는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SSE(Sum of Squares Error,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오차제곱합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최소화하는 미지수 알파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베타를 구하는 계산을 수행하여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얻어짐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(SSE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일반적으로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cost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함수라고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324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8C080A-62AC-4DA3-B22F-D57FB586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20" y="1656802"/>
            <a:ext cx="5713564" cy="51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897596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22D1E-D880-4690-94DC-0A30AB41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28" y="1482371"/>
            <a:ext cx="7512862" cy="52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5CFE9-66EE-4E88-8B65-DE3A795B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05" y="897596"/>
            <a:ext cx="7300942" cy="5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1C275-C869-4AA5-91CC-C3AFBBB8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2" y="917249"/>
            <a:ext cx="6648133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회귀모형은 종속변수에 영향을 주는 다수의 독립변수가 존재하는 경우의 회귀모형임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종속 변수란 흔히 함수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부분을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독립 변수란 함수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변수를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예를 들어 연봉을 종속변수로 볼 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연봉에 영향을 주는 요인으로 나이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학력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직업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월 근무시간 등이 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수식으로 표현하면 아래와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A34C5A-0018-407F-8784-A56A257F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6" y="4664086"/>
            <a:ext cx="9624992" cy="8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일반화 하면 다음과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315E6-D0BF-4FCA-B768-DE356B28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41" y="2488568"/>
            <a:ext cx="9854282" cy="607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801E7F-23E5-4327-9A19-4A9A3A63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95" y="3429000"/>
            <a:ext cx="7840690" cy="2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5AC73E-9298-4C38-A89C-40DF0EA6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3829164"/>
            <a:ext cx="3950797" cy="2585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분석가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정형화된 데이터를 가공 및 분석하는 업무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사이언티스트와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많은 분야에서 교집합이 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딥러닝 모델보다는 가벼운 전통적 통계모델로 결과물을 도출하는 경향이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예시로는 고객이 마트에서 구매하는 물품의 상관관계를 분석하여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진열의 위치를 조정함으로써 매출 증대에 기여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혹은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경영진의 의사결정에 도움을 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656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CCD49-C03C-4D11-9FB8-89D53A2D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95" y="2488568"/>
            <a:ext cx="6357409" cy="3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/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실제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예측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의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제곱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다중 회귀 모형의 일반 식은 다음과 같음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고로 에러에 대한 식은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2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/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번 식으로부터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57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/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구하기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위해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편미분하게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되면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+2</m:t>
                      </m:r>
                      <m:acc>
                        <m:accPr>
                          <m:chr m:val="̂"/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94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5CD6C3-7564-4707-A042-DF4B399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47" y="1809271"/>
            <a:ext cx="8434590" cy="4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83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EF1ACFA6-35C9-497A-95CF-078089A19C43}"/>
              </a:ext>
            </a:extLst>
          </p:cNvPr>
          <p:cNvSpPr/>
          <p:nvPr/>
        </p:nvSpPr>
        <p:spPr>
          <a:xfrm>
            <a:off x="2133616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3384C-8FF4-4C33-A246-D44CC2BF6F1A}"/>
              </a:ext>
            </a:extLst>
          </p:cNvPr>
          <p:cNvCxnSpPr/>
          <p:nvPr/>
        </p:nvCxnSpPr>
        <p:spPr>
          <a:xfrm flipV="1">
            <a:off x="1507960" y="2662987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5225E0-EDCF-48BA-9FCD-99D81BFDA4CC}"/>
              </a:ext>
            </a:extLst>
          </p:cNvPr>
          <p:cNvCxnSpPr>
            <a:cxnSpLocks/>
          </p:cNvCxnSpPr>
          <p:nvPr/>
        </p:nvCxnSpPr>
        <p:spPr>
          <a:xfrm>
            <a:off x="1090865" y="5662860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F2000-ED66-483A-B269-FC39926C9095}"/>
              </a:ext>
            </a:extLst>
          </p:cNvPr>
          <p:cNvSpPr txBox="1"/>
          <p:nvPr/>
        </p:nvSpPr>
        <p:spPr>
          <a:xfrm>
            <a:off x="1235542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지금까지의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5F0292-3A7F-4148-9E80-D9403F971DC0}"/>
              </a:ext>
            </a:extLst>
          </p:cNvPr>
          <p:cNvCxnSpPr/>
          <p:nvPr/>
        </p:nvCxnSpPr>
        <p:spPr>
          <a:xfrm flipV="1">
            <a:off x="1507960" y="3240505"/>
            <a:ext cx="3031956" cy="24223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EFE3FC-22C7-40B8-BC15-11A2E1669A60}"/>
              </a:ext>
            </a:extLst>
          </p:cNvPr>
          <p:cNvSpPr txBox="1"/>
          <p:nvPr/>
        </p:nvSpPr>
        <p:spPr>
          <a:xfrm>
            <a:off x="7307479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원하는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3E27AE-C9E5-47D4-98BB-7021A5C5DEDA}"/>
              </a:ext>
            </a:extLst>
          </p:cNvPr>
          <p:cNvSpPr/>
          <p:nvPr/>
        </p:nvSpPr>
        <p:spPr>
          <a:xfrm>
            <a:off x="8085221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AA8DEA-3CA2-4B45-98F0-53DF49B13D55}"/>
              </a:ext>
            </a:extLst>
          </p:cNvPr>
          <p:cNvCxnSpPr/>
          <p:nvPr/>
        </p:nvCxnSpPr>
        <p:spPr>
          <a:xfrm flipV="1">
            <a:off x="7467601" y="2671009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32F655-05BF-486B-A41D-F85289751C8E}"/>
              </a:ext>
            </a:extLst>
          </p:cNvPr>
          <p:cNvCxnSpPr>
            <a:cxnSpLocks/>
          </p:cNvCxnSpPr>
          <p:nvPr/>
        </p:nvCxnSpPr>
        <p:spPr>
          <a:xfrm>
            <a:off x="7050506" y="5670882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8AE309-C904-4A99-89B7-F70C3094B6A0}"/>
              </a:ext>
            </a:extLst>
          </p:cNvPr>
          <p:cNvCxnSpPr/>
          <p:nvPr/>
        </p:nvCxnSpPr>
        <p:spPr>
          <a:xfrm flipV="1">
            <a:off x="7058526" y="3240505"/>
            <a:ext cx="3809497" cy="221381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6550306-99F9-4256-95CB-EE4E036ACB8B}"/>
              </a:ext>
            </a:extLst>
          </p:cNvPr>
          <p:cNvSpPr/>
          <p:nvPr/>
        </p:nvSpPr>
        <p:spPr>
          <a:xfrm>
            <a:off x="5293895" y="3641558"/>
            <a:ext cx="1090863" cy="64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11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/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 : 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비는 실패 확률에 대한 성공확률의 비율에 관한 공식임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사건이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발생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br>
                  <a:rPr lang="ko-KR" altLang="ko-KR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라는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공식의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발생할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num>
                        <m:den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일어나지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않을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이며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이에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따라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아직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발생하지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않았을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성공의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기댓값이라고도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가능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개인적으로는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발견률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이라고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생각함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들면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비가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중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1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실패사건이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반드시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일어난다는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altLang="ko-KR" sz="1800" i="1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이를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다시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가까우면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무한번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무한이라고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하지만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사실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1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에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수렴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극한의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개념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시도해야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번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실패가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일어나는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것이고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아닌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있을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없는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수렴함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 (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하지만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.)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blipFill>
                <a:blip r:embed="rId2"/>
                <a:stretch>
                  <a:fillRect l="-439" b="-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0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/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앞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말했듯이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없는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수이며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우리는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고려하지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수렴하도록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식을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개선해야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필요가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그래서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개념을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사용하게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됨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𝑙𝑜𝑔</m:t>
                      </m:r>
                      <m:sPre>
                        <m:sPre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sPre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무한대이기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는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무리수이면서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초월수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즉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자신조차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떨어지지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않으며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나눠야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0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근접함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이러한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자연로그를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씌워줌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15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/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비의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성질에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앞서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배운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선형회귀의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일반식을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합치게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형식이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탄생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이를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조금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blipFill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65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/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2400" i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2400" i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52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434789-32C2-4E0B-A42E-795CF8F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60" y="3621041"/>
            <a:ext cx="5865480" cy="2849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엔지니어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현업에서 데이터를 수집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저장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관리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가공하는 단계의 역할을 맡음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가장 인력이 많이 필요하며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 지식이 많아야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데브옵스의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성향을 가지고 있으며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인프라와 직접적인 연동이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가능해야함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53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Basic Overview – Machine Learning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 Cost Minimizing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 Learning Rate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6.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7. Overfitting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8.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9.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Softmax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0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14.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15.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16. Backpropagation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XOR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18. Deep Learning –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19. Gradient Vanishing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21. Xavier Initialization &amp; Drop out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22. Batch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23. Optimizer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25.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26. Model Save &amp; Restore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Model Save &amp; Restore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FBD8D-BE1B-4806-9FCB-9D8418411149}"/>
              </a:ext>
            </a:extLst>
          </p:cNvPr>
          <p:cNvSpPr txBox="1"/>
          <p:nvPr/>
        </p:nvSpPr>
        <p:spPr>
          <a:xfrm>
            <a:off x="6173440" y="1165511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28. Computer Vision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29. Convolution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30. Pooling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34. Image File Reading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35.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응용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36.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Rcurrent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37. Char RNN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38. Long Short Term Memory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39. Stacked RNN</a:t>
            </a:r>
          </a:p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35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1018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1" y="312821"/>
            <a:ext cx="474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목차 폰트 </a:t>
            </a:r>
            <a:r>
              <a:rPr lang="en-US" altLang="ko-KR" sz="3200" dirty="0">
                <a:solidFill>
                  <a:schemeClr val="bg1"/>
                </a:solidFill>
              </a:rPr>
              <a:t>32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1535723" y="770454"/>
            <a:ext cx="106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*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피보나치 수열의 점화식을 이용한 다이나믹 프로그래밍을 그림으로 풀면 다음과 같습니다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폰트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/>
        </p:nvGraphicFramePr>
        <p:xfrm>
          <a:off x="844065" y="2467326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2018570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4B348-F096-4124-A8FD-5856CB51142B}"/>
              </a:ext>
            </a:extLst>
          </p:cNvPr>
          <p:cNvSpPr txBox="1"/>
          <p:nvPr/>
        </p:nvSpPr>
        <p:spPr>
          <a:xfrm>
            <a:off x="1606731" y="3260466"/>
            <a:ext cx="101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초기 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1674856"/>
            <a:ext cx="159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N &lt;= 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일 때 폰트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/>
        </p:nvGraphicFramePr>
        <p:xfrm>
          <a:off x="831095" y="5110013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4661257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3266921" y="5903153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F(0) + F(1)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4317543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</p:spTree>
    <p:extLst>
      <p:ext uri="{BB962C8B-B14F-4D97-AF65-F5344CB8AC3E}">
        <p14:creationId xmlns:p14="http://schemas.microsoft.com/office/powerpoint/2010/main" val="1808977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55598"/>
              </p:ext>
            </p:extLst>
          </p:nvPr>
        </p:nvGraphicFramePr>
        <p:xfrm>
          <a:off x="844065" y="1309731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860975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517261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444532"/>
              </p:ext>
            </p:extLst>
          </p:nvPr>
        </p:nvGraphicFramePr>
        <p:xfrm>
          <a:off x="831095" y="3952418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3503662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5835029" y="4745558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F(2) + F(3)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3159948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4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2E654-4220-4291-B30B-35065D8BE262}"/>
              </a:ext>
            </a:extLst>
          </p:cNvPr>
          <p:cNvSpPr txBox="1"/>
          <p:nvPr/>
        </p:nvSpPr>
        <p:spPr>
          <a:xfrm>
            <a:off x="4576917" y="2086656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F(1) + F(2)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1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기계에게 물음과 답을 주고 선행학습 시킨 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모델이 완성되면 답이 없는 물음을 주어서 답을 맞추는 모델을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K-Nearest Neighbors, Linear Regression, Logistic Regression, Support Vector Machines, Decision Trees and Random Forests, Neural Networks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8D2F7-7FAF-485B-9351-5F586762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38" y="1819049"/>
            <a:ext cx="7706647" cy="24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05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Un-Supervised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데이터의 특성에 따라 군집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카테고리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분류하고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새로운 데이터가 어느 군집에 소속되는지 알아내는 모델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 중 군집분석을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군집분석 중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K-Means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상관분석 중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Apriori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326E6-1018-4517-A0F8-B85B50F3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62" y="1798015"/>
            <a:ext cx="7894667" cy="27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Semi-Supervised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94016" y="4375033"/>
            <a:ext cx="1013801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으로 레이블이 존재하는 데이터를 학습시키고 이 모형으로 레이블 없는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다음 단계로 추정된 레이블과 관측된 레이블을 이용해 다시 지도학습 모형을 만들고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더 이상 결과가 변하지 않을 때까지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 포토나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페이스북에서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자신이 찍힌 사진을 판별해 알려주는 기능이 준 지도학습기법을 사용한 것이다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BB6D0-A2EE-4EC4-B9CD-30B33AAA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678740"/>
            <a:ext cx="5222207" cy="27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7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Reinforcement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15788" y="4177773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의해 의사결정 하고 실행한다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실행 결과에 따라 벌점과 상점을 받는데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벌점을 최소화 하는 방향으로 의사결정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수정한다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512A3-2D4D-4F8B-ADA4-B6313CA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2" y="1780334"/>
            <a:ext cx="30674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2406</Words>
  <Application>Microsoft Office PowerPoint</Application>
  <PresentationFormat>와이드스크린</PresentationFormat>
  <Paragraphs>328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 taehyun</dc:creator>
  <cp:lastModifiedBy>noh taehyun</cp:lastModifiedBy>
  <cp:revision>36</cp:revision>
  <dcterms:created xsi:type="dcterms:W3CDTF">2021-04-28T09:36:51Z</dcterms:created>
  <dcterms:modified xsi:type="dcterms:W3CDTF">2021-12-30T14:07:50Z</dcterms:modified>
</cp:coreProperties>
</file>